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8" r:id="rId2"/>
    <p:sldId id="262" r:id="rId3"/>
    <p:sldId id="260" r:id="rId4"/>
    <p:sldId id="259" r:id="rId5"/>
    <p:sldId id="261" r:id="rId6"/>
    <p:sldId id="263" r:id="rId7"/>
    <p:sldId id="264"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4DCE6B7-A1F7-47E3-B012-B686314806DD}" type="datetimeFigureOut">
              <a:rPr lang="ru-RU" smtClean="0"/>
              <a:t>22.11.2021</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CFFE8D43-336F-4C62-92D7-58CC7C04BB40}"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7070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4DCE6B7-A1F7-47E3-B012-B686314806DD}" type="datetimeFigureOut">
              <a:rPr lang="ru-RU" smtClean="0"/>
              <a:t>22.11.2021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FFE8D43-336F-4C62-92D7-58CC7C04BB40}" type="slidenum">
              <a:rPr lang="ru-RU" smtClean="0"/>
              <a:t>‹#›</a:t>
            </a:fld>
            <a:endParaRPr lang="ru-RU"/>
          </a:p>
        </p:txBody>
      </p:sp>
    </p:spTree>
    <p:extLst>
      <p:ext uri="{BB962C8B-B14F-4D97-AF65-F5344CB8AC3E}">
        <p14:creationId xmlns:p14="http://schemas.microsoft.com/office/powerpoint/2010/main" val="255307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4DCE6B7-A1F7-47E3-B012-B686314806DD}" type="datetimeFigureOut">
              <a:rPr lang="ru-RU" smtClean="0"/>
              <a:t>22.11.2021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FE8D43-336F-4C62-92D7-58CC7C04BB40}"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5906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4DCE6B7-A1F7-47E3-B012-B686314806DD}" type="datetimeFigureOut">
              <a:rPr lang="ru-RU" smtClean="0"/>
              <a:t>22.11.2021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FE8D43-336F-4C62-92D7-58CC7C04BB40}"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2868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4DCE6B7-A1F7-47E3-B012-B686314806DD}" type="datetimeFigureOut">
              <a:rPr lang="ru-RU" smtClean="0"/>
              <a:t>22.11.2021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FE8D43-336F-4C62-92D7-58CC7C04BB40}" type="slidenum">
              <a:rPr lang="ru-RU" smtClean="0"/>
              <a:t>‹#›</a:t>
            </a:fld>
            <a:endParaRPr lang="ru-RU"/>
          </a:p>
        </p:txBody>
      </p:sp>
    </p:spTree>
    <p:extLst>
      <p:ext uri="{BB962C8B-B14F-4D97-AF65-F5344CB8AC3E}">
        <p14:creationId xmlns:p14="http://schemas.microsoft.com/office/powerpoint/2010/main" val="1025250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4DCE6B7-A1F7-47E3-B012-B686314806DD}" type="datetimeFigureOut">
              <a:rPr lang="ru-RU" smtClean="0"/>
              <a:t>22.11.2021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FE8D43-336F-4C62-92D7-58CC7C04BB40}"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6933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4DCE6B7-A1F7-47E3-B012-B686314806DD}" type="datetimeFigureOut">
              <a:rPr lang="ru-RU" smtClean="0"/>
              <a:t>22.11.2021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FE8D43-336F-4C62-92D7-58CC7C04BB40}"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3123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4DCE6B7-A1F7-47E3-B012-B686314806DD}" type="datetimeFigureOut">
              <a:rPr lang="ru-RU" smtClean="0"/>
              <a:t>22.11.2021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FE8D43-336F-4C62-92D7-58CC7C04BB40}"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2550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4DCE6B7-A1F7-47E3-B012-B686314806DD}" type="datetimeFigureOut">
              <a:rPr lang="ru-RU" smtClean="0"/>
              <a:t>22.11.2021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FE8D43-336F-4C62-92D7-58CC7C04BB40}"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6595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4DCE6B7-A1F7-47E3-B012-B686314806DD}" type="datetimeFigureOut">
              <a:rPr lang="ru-RU" smtClean="0"/>
              <a:t>22.11.2021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FE8D43-336F-4C62-92D7-58CC7C04BB40}" type="slidenum">
              <a:rPr lang="ru-RU" smtClean="0"/>
              <a:t>‹#›</a:t>
            </a:fld>
            <a:endParaRPr lang="ru-RU"/>
          </a:p>
        </p:txBody>
      </p:sp>
    </p:spTree>
    <p:extLst>
      <p:ext uri="{BB962C8B-B14F-4D97-AF65-F5344CB8AC3E}">
        <p14:creationId xmlns:p14="http://schemas.microsoft.com/office/powerpoint/2010/main" val="3921987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4DCE6B7-A1F7-47E3-B012-B686314806DD}" type="datetimeFigureOut">
              <a:rPr lang="ru-RU" smtClean="0"/>
              <a:t>22.11.2021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FE8D43-336F-4C62-92D7-58CC7C04BB40}"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9386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4DCE6B7-A1F7-47E3-B012-B686314806DD}" type="datetimeFigureOut">
              <a:rPr lang="ru-RU" smtClean="0"/>
              <a:t>22.11.2021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FFE8D43-336F-4C62-92D7-58CC7C04BB40}" type="slidenum">
              <a:rPr lang="ru-RU" smtClean="0"/>
              <a:t>‹#›</a:t>
            </a:fld>
            <a:endParaRPr lang="ru-RU"/>
          </a:p>
        </p:txBody>
      </p:sp>
    </p:spTree>
    <p:extLst>
      <p:ext uri="{BB962C8B-B14F-4D97-AF65-F5344CB8AC3E}">
        <p14:creationId xmlns:p14="http://schemas.microsoft.com/office/powerpoint/2010/main" val="3194156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4DCE6B7-A1F7-47E3-B012-B686314806DD}" type="datetimeFigureOut">
              <a:rPr lang="ru-RU" smtClean="0"/>
              <a:t>22.11.2021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FFE8D43-336F-4C62-92D7-58CC7C04BB40}"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7307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4DCE6B7-A1F7-47E3-B012-B686314806DD}" type="datetimeFigureOut">
              <a:rPr lang="ru-RU" smtClean="0"/>
              <a:t>22.11.2021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FFE8D43-336F-4C62-92D7-58CC7C04BB40}"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077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DCE6B7-A1F7-47E3-B012-B686314806DD}" type="datetimeFigureOut">
              <a:rPr lang="ru-RU" smtClean="0"/>
              <a:t>22.11.2021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FFE8D43-336F-4C62-92D7-58CC7C04BB40}" type="slidenum">
              <a:rPr lang="ru-RU" smtClean="0"/>
              <a:t>‹#›</a:t>
            </a:fld>
            <a:endParaRPr lang="ru-RU"/>
          </a:p>
        </p:txBody>
      </p:sp>
    </p:spTree>
    <p:extLst>
      <p:ext uri="{BB962C8B-B14F-4D97-AF65-F5344CB8AC3E}">
        <p14:creationId xmlns:p14="http://schemas.microsoft.com/office/powerpoint/2010/main" val="604593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4DCE6B7-A1F7-47E3-B012-B686314806DD}" type="datetimeFigureOut">
              <a:rPr lang="ru-RU" smtClean="0"/>
              <a:t>22.11.2021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FFE8D43-336F-4C62-92D7-58CC7C04BB40}"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3786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4DCE6B7-A1F7-47E3-B012-B686314806DD}" type="datetimeFigureOut">
              <a:rPr lang="ru-RU" smtClean="0"/>
              <a:t>22.11.2021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FFE8D43-336F-4C62-92D7-58CC7C04BB40}" type="slidenum">
              <a:rPr lang="ru-RU" smtClean="0"/>
              <a:t>‹#›</a:t>
            </a:fld>
            <a:endParaRPr lang="ru-RU"/>
          </a:p>
        </p:txBody>
      </p:sp>
    </p:spTree>
    <p:extLst>
      <p:ext uri="{BB962C8B-B14F-4D97-AF65-F5344CB8AC3E}">
        <p14:creationId xmlns:p14="http://schemas.microsoft.com/office/powerpoint/2010/main" val="1503174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4DCE6B7-A1F7-47E3-B012-B686314806DD}" type="datetimeFigureOut">
              <a:rPr lang="ru-RU" smtClean="0"/>
              <a:t>22.11.2021</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FFE8D43-336F-4C62-92D7-58CC7C04BB40}" type="slidenum">
              <a:rPr lang="ru-RU" smtClean="0"/>
              <a:t>‹#›</a:t>
            </a:fld>
            <a:endParaRPr lang="ru-RU"/>
          </a:p>
        </p:txBody>
      </p:sp>
    </p:spTree>
    <p:extLst>
      <p:ext uri="{BB962C8B-B14F-4D97-AF65-F5344CB8AC3E}">
        <p14:creationId xmlns:p14="http://schemas.microsoft.com/office/powerpoint/2010/main" val="410385075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9853" y="759855"/>
            <a:ext cx="10586434" cy="5628066"/>
          </a:xfrm>
          <a:blipFill>
            <a:blip r:embed="rId2"/>
            <a:tile tx="0" ty="0" sx="100000" sy="100000" flip="none" algn="tl"/>
          </a:blipFill>
        </p:spPr>
        <p:txBody>
          <a:bodyPr>
            <a:normAutofit/>
          </a:bodyPr>
          <a:lstStyle/>
          <a:p>
            <a:r>
              <a:rPr lang="uz-Latn-UZ" sz="4800" b="1" dirty="0" smtClean="0">
                <a:solidFill>
                  <a:schemeClr val="tx1"/>
                </a:solidFill>
                <a:latin typeface="Times New Roman" panose="02020603050405020304" pitchFamily="18" charset="0"/>
                <a:cs typeface="Times New Roman" panose="02020603050405020304" pitchFamily="18" charset="0"/>
              </a:rPr>
              <a:t>MAVZU: TASVIRIY MATN</a:t>
            </a:r>
            <a:endParaRPr lang="ru-RU" sz="4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0120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9853" y="759855"/>
            <a:ext cx="10586434" cy="5628066"/>
          </a:xfrm>
          <a:solidFill>
            <a:schemeClr val="accent1">
              <a:lumMod val="20000"/>
              <a:lumOff val="80000"/>
            </a:schemeClr>
          </a:solidFill>
        </p:spPr>
        <p:txBody>
          <a:bodyPr>
            <a:normAutofit/>
          </a:bodyPr>
          <a:lstStyle/>
          <a:p>
            <a:pPr algn="just"/>
            <a:r>
              <a:rPr lang="en-US" sz="4500" dirty="0" err="1">
                <a:solidFill>
                  <a:schemeClr val="tx1"/>
                </a:solidFill>
                <a:latin typeface="Times New Roman" panose="02020603050405020304" pitchFamily="18" charset="0"/>
                <a:cs typeface="Times New Roman" panose="02020603050405020304" pitchFamily="18" charset="0"/>
              </a:rPr>
              <a:t>O‘zaro</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va</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tarkiban</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bog‘langan</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gaplar</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ketma-ketligidan</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iborat</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yozma</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yoki</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og‘zaki</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shakldagi</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yaxlit</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birlik</a:t>
            </a:r>
            <a:r>
              <a:rPr lang="en-US" sz="4500" dirty="0">
                <a:solidFill>
                  <a:schemeClr val="tx1"/>
                </a:solidFill>
                <a:latin typeface="Times New Roman" panose="02020603050405020304" pitchFamily="18" charset="0"/>
                <a:cs typeface="Times New Roman" panose="02020603050405020304" pitchFamily="18" charset="0"/>
              </a:rPr>
              <a:t> </a:t>
            </a:r>
            <a:r>
              <a:rPr lang="en-US" sz="4500" i="1" dirty="0" err="1">
                <a:solidFill>
                  <a:srgbClr val="0070C0"/>
                </a:solidFill>
                <a:latin typeface="Times New Roman" panose="02020603050405020304" pitchFamily="18" charset="0"/>
                <a:cs typeface="Times New Roman" panose="02020603050405020304" pitchFamily="18" charset="0"/>
              </a:rPr>
              <a:t>matn</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sanaladi</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Matn</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tuzuvchi</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muayyan</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voqea-hodisa</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yoki</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narsa</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shaxs</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haqida</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hikoya</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qilish</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ularni</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tasvirlash</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yoki</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ular</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haqida</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muhokama</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yuritish</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kabi</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maqsadlarni</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ko‘zda</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tutish</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mumkin</a:t>
            </a:r>
            <a:r>
              <a:rPr lang="en-US" sz="4500" dirty="0">
                <a:solidFill>
                  <a:schemeClr val="tx1"/>
                </a:solidFill>
                <a:latin typeface="Times New Roman" panose="02020603050405020304" pitchFamily="18" charset="0"/>
                <a:cs typeface="Times New Roman" panose="02020603050405020304" pitchFamily="18" charset="0"/>
              </a:rPr>
              <a:t>.</a:t>
            </a:r>
            <a:endParaRPr lang="ru-RU" sz="45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6730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65915" y="965915"/>
            <a:ext cx="9813702" cy="1390919"/>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Latn-UZ" sz="4800" dirty="0" smtClean="0">
                <a:solidFill>
                  <a:srgbClr val="FF0000"/>
                </a:solidFill>
                <a:latin typeface="Times New Roman" panose="02020603050405020304" pitchFamily="18" charset="0"/>
                <a:cs typeface="Times New Roman" panose="02020603050405020304" pitchFamily="18" charset="0"/>
              </a:rPr>
              <a:t> Yuqoridagi maqsadlarga muvofiq matnlarning quyidagi turlari farqlanadi</a:t>
            </a:r>
            <a:endParaRPr lang="ru-RU" sz="4800" dirty="0">
              <a:solidFill>
                <a:srgbClr val="FF0000"/>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965915" y="2627290"/>
            <a:ext cx="10058400" cy="837127"/>
          </a:xfrm>
          <a:prstGeom prst="roundRect">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z-Latn-UZ" sz="5400" dirty="0" smtClean="0">
                <a:solidFill>
                  <a:srgbClr val="002060"/>
                </a:solidFill>
                <a:latin typeface="Times New Roman" panose="02020603050405020304" pitchFamily="18" charset="0"/>
                <a:cs typeface="Times New Roman" panose="02020603050405020304" pitchFamily="18" charset="0"/>
              </a:rPr>
              <a:t>	1. Hikoya matni</a:t>
            </a:r>
            <a:endParaRPr lang="ru-RU" sz="5400" dirty="0">
              <a:solidFill>
                <a:srgbClr val="002060"/>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965915" y="3730580"/>
            <a:ext cx="10058400" cy="83712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z-Latn-UZ" sz="5400" dirty="0" smtClean="0">
                <a:solidFill>
                  <a:srgbClr val="002060"/>
                </a:solidFill>
                <a:latin typeface="Times New Roman" panose="02020603050405020304" pitchFamily="18" charset="0"/>
                <a:cs typeface="Times New Roman" panose="02020603050405020304" pitchFamily="18" charset="0"/>
              </a:rPr>
              <a:t>	2. Tasviriy matn;</a:t>
            </a:r>
            <a:endParaRPr lang="ru-RU" sz="5400" dirty="0">
              <a:solidFill>
                <a:srgbClr val="002060"/>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965915" y="4838163"/>
            <a:ext cx="10058400" cy="837127"/>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z-Latn-UZ" sz="5400" dirty="0" smtClean="0">
                <a:solidFill>
                  <a:srgbClr val="002060"/>
                </a:solidFill>
                <a:latin typeface="Times New Roman" panose="02020603050405020304" pitchFamily="18" charset="0"/>
                <a:cs typeface="Times New Roman" panose="02020603050405020304" pitchFamily="18" charset="0"/>
              </a:rPr>
              <a:t>	3. </a:t>
            </a:r>
            <a:r>
              <a:rPr lang="uz-Latn-UZ" sz="5400" dirty="0">
                <a:solidFill>
                  <a:srgbClr val="002060"/>
                </a:solidFill>
                <a:latin typeface="Times New Roman" panose="02020603050405020304" pitchFamily="18" charset="0"/>
                <a:cs typeface="Times New Roman" panose="02020603050405020304" pitchFamily="18" charset="0"/>
              </a:rPr>
              <a:t>M</a:t>
            </a:r>
            <a:r>
              <a:rPr lang="uz-Latn-UZ" sz="5400" dirty="0" smtClean="0">
                <a:solidFill>
                  <a:srgbClr val="002060"/>
                </a:solidFill>
                <a:latin typeface="Times New Roman" panose="02020603050405020304" pitchFamily="18" charset="0"/>
                <a:cs typeface="Times New Roman" panose="02020603050405020304" pitchFamily="18" charset="0"/>
              </a:rPr>
              <a:t>uhokama matni.</a:t>
            </a:r>
            <a:endParaRPr lang="ru-RU" sz="5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8615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9853" y="759855"/>
            <a:ext cx="10586434" cy="5628066"/>
          </a:xfrm>
          <a:blipFill>
            <a:blip r:embed="rId2"/>
            <a:tile tx="0" ty="0" sx="100000" sy="100000" flip="none" algn="tl"/>
          </a:blipFill>
        </p:spPr>
        <p:txBody>
          <a:bodyPr>
            <a:normAutofit/>
          </a:bodyPr>
          <a:lstStyle/>
          <a:p>
            <a:pPr algn="just"/>
            <a:r>
              <a:rPr lang="en-US" sz="4800" dirty="0" err="1">
                <a:solidFill>
                  <a:schemeClr val="tx1"/>
                </a:solidFill>
                <a:latin typeface="Times New Roman" panose="02020603050405020304" pitchFamily="18" charset="0"/>
                <a:cs typeface="Times New Roman" panose="02020603050405020304" pitchFamily="18" charset="0"/>
              </a:rPr>
              <a:t>Muayyan</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voqea-hodisa</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yoki</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narsa</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smtClean="0">
                <a:solidFill>
                  <a:schemeClr val="tx1"/>
                </a:solidFill>
                <a:latin typeface="Times New Roman" panose="02020603050405020304" pitchFamily="18" charset="0"/>
                <a:cs typeface="Times New Roman" panose="02020603050405020304" pitchFamily="18" charset="0"/>
              </a:rPr>
              <a:t>shax</a:t>
            </a:r>
            <a:r>
              <a:rPr lang="uz-Latn-UZ" sz="4800" dirty="0" smtClean="0">
                <a:solidFill>
                  <a:schemeClr val="tx1"/>
                </a:solidFill>
                <a:latin typeface="Times New Roman" panose="02020603050405020304" pitchFamily="18" charset="0"/>
                <a:cs typeface="Times New Roman" panose="02020603050405020304" pitchFamily="18" charset="0"/>
              </a:rPr>
              <a:t>s</a:t>
            </a:r>
            <a:r>
              <a:rPr lang="en-US" sz="4800" dirty="0" err="1" smtClean="0">
                <a:solidFill>
                  <a:schemeClr val="tx1"/>
                </a:solidFill>
                <a:latin typeface="Times New Roman" panose="02020603050405020304" pitchFamily="18" charset="0"/>
                <a:cs typeface="Times New Roman" panose="02020603050405020304" pitchFamily="18" charset="0"/>
              </a:rPr>
              <a:t>ni</a:t>
            </a:r>
            <a:r>
              <a:rPr lang="en-US" sz="4800" dirty="0" smtClean="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tasvirlash</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tavsiflash</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ta'riflash</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maqsadida</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tuzilgan</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matn</a:t>
            </a:r>
            <a:r>
              <a:rPr lang="en-US" sz="4800" dirty="0">
                <a:solidFill>
                  <a:schemeClr val="tx1"/>
                </a:solidFill>
                <a:latin typeface="Times New Roman" panose="02020603050405020304" pitchFamily="18" charset="0"/>
                <a:cs typeface="Times New Roman" panose="02020603050405020304" pitchFamily="18" charset="0"/>
              </a:rPr>
              <a:t> </a:t>
            </a:r>
            <a:r>
              <a:rPr lang="en-US" sz="4800" i="1" dirty="0" err="1">
                <a:solidFill>
                  <a:srgbClr val="002060"/>
                </a:solidFill>
                <a:latin typeface="Times New Roman" panose="02020603050405020304" pitchFamily="18" charset="0"/>
                <a:cs typeface="Times New Roman" panose="02020603050405020304" pitchFamily="18" charset="0"/>
              </a:rPr>
              <a:t>tasviriy</a:t>
            </a:r>
            <a:r>
              <a:rPr lang="en-US" sz="4800" i="1" dirty="0">
                <a:solidFill>
                  <a:srgbClr val="002060"/>
                </a:solidFill>
                <a:latin typeface="Times New Roman" panose="02020603050405020304" pitchFamily="18" charset="0"/>
                <a:cs typeface="Times New Roman" panose="02020603050405020304" pitchFamily="18" charset="0"/>
              </a:rPr>
              <a:t> </a:t>
            </a:r>
            <a:r>
              <a:rPr lang="en-US" sz="4800" i="1" dirty="0" err="1">
                <a:solidFill>
                  <a:srgbClr val="002060"/>
                </a:solidFill>
                <a:latin typeface="Times New Roman" panose="02020603050405020304" pitchFamily="18" charset="0"/>
                <a:cs typeface="Times New Roman" panose="02020603050405020304" pitchFamily="18" charset="0"/>
              </a:rPr>
              <a:t>matn</a:t>
            </a:r>
            <a:r>
              <a:rPr lang="en-US" sz="4800" i="1" dirty="0">
                <a:solidFill>
                  <a:srgbClr val="002060"/>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sanaladi</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Tasviriy</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matn</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so‘zlashuv</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badiiy</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asarlar</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va</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boshqa</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nutq</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shakllarida</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qo‘llanadi</a:t>
            </a:r>
            <a:r>
              <a:rPr lang="en-US" sz="4800" dirty="0">
                <a:solidFill>
                  <a:schemeClr val="tx1"/>
                </a:solidFill>
                <a:latin typeface="Times New Roman" panose="02020603050405020304" pitchFamily="18" charset="0"/>
                <a:cs typeface="Times New Roman" panose="02020603050405020304" pitchFamily="18" charset="0"/>
              </a:rPr>
              <a:t>.</a:t>
            </a:r>
            <a:endParaRPr lang="ru-RU" sz="4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7738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9853" y="759855"/>
            <a:ext cx="10586434" cy="5628066"/>
          </a:xfrm>
          <a:blipFill>
            <a:blip r:embed="rId2"/>
            <a:tile tx="0" ty="0" sx="100000" sy="100000" flip="none" algn="tl"/>
          </a:blipFill>
        </p:spPr>
        <p:txBody>
          <a:bodyPr>
            <a:noAutofit/>
          </a:bodyPr>
          <a:lstStyle/>
          <a:p>
            <a:pPr algn="just"/>
            <a:r>
              <a:rPr lang="en-US" sz="3200" dirty="0" err="1">
                <a:solidFill>
                  <a:schemeClr val="tx1"/>
                </a:solidFill>
                <a:latin typeface="Times New Roman" panose="02020603050405020304" pitchFamily="18" charset="0"/>
                <a:cs typeface="Times New Roman" panose="02020603050405020304" pitchFamily="18" charset="0"/>
              </a:rPr>
              <a:t>Temurbek</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qaddi-qomati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raso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baland</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bo‘yli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keng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peshonali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qoshlari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quyuq</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ko‘zlari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katta-katta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bir</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yigit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edi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Ko‘z</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qarashi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mayin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muloyim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bo‘lib</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kuchli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o‘ktam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ovoz</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bilan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gapirar</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shoshilmas</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ovozida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kishini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o‘ziga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tortuvchi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qandaydir</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joziba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sehr</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yashiringandi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Qur'on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tushirganda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ovozi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nomdor</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qorilarniki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singari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shirali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yoqimli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eshitilardi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Seyistonda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zaxmdor</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bo‘lgan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o‘ng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qo‘li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bitib</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ketgan</a:t>
            </a:r>
            <a:r>
              <a:rPr lang="en-US" sz="3200" dirty="0">
                <a:solidFill>
                  <a:schemeClr val="tx1"/>
                </a:solidFill>
                <a:latin typeface="Times New Roman" panose="02020603050405020304" pitchFamily="18" charset="0"/>
                <a:cs typeface="Times New Roman" panose="02020603050405020304" pitchFamily="18" charset="0"/>
              </a:rPr>
              <a:t>, ammo </a:t>
            </a:r>
            <a:r>
              <a:rPr lang="en-US" sz="3200" dirty="0" err="1">
                <a:solidFill>
                  <a:schemeClr val="tx1"/>
                </a:solidFill>
                <a:latin typeface="Times New Roman" panose="02020603050405020304" pitchFamily="18" charset="0"/>
                <a:cs typeface="Times New Roman" panose="02020603050405020304" pitchFamily="18" charset="0"/>
              </a:rPr>
              <a:t>vaqti-vaqti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bilan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ayniqsa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yomg‘irli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kunlarda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og‘rib</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qo‘yar</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azob</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berar</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edi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O‘ng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oyog‘i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esa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bukilmaydigan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bo‘lib</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qolgan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yurganda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oqsoqlanganini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bildirmaslik</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uchun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shoshilmay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bitta-bitta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qadam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tashlab</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yurardi</a:t>
            </a:r>
            <a:r>
              <a:rPr lang="en-US" sz="3200" dirty="0">
                <a:solidFill>
                  <a:schemeClr val="tx1"/>
                </a:solidFill>
                <a:latin typeface="Times New Roman" panose="02020603050405020304" pitchFamily="18" charset="0"/>
                <a:cs typeface="Times New Roman" panose="02020603050405020304" pitchFamily="18" charset="0"/>
              </a:rPr>
              <a:t>. (Muhammad Ali)</a:t>
            </a:r>
            <a:endParaRPr lang="ru-RU"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4503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9853" y="759855"/>
            <a:ext cx="10586434" cy="5628066"/>
          </a:xfrm>
          <a:blipFill>
            <a:blip r:embed="rId2"/>
            <a:tile tx="0" ty="0" sx="100000" sy="100000" flip="none" algn="tl"/>
          </a:blipFill>
        </p:spPr>
        <p:txBody>
          <a:bodyPr>
            <a:normAutofit/>
          </a:bodyPr>
          <a:lstStyle/>
          <a:p>
            <a:endParaRPr lang="ru-RU" sz="4500"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755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9853" y="759855"/>
            <a:ext cx="10586434" cy="5628066"/>
          </a:xfrm>
          <a:blipFill>
            <a:blip r:embed="rId2"/>
            <a:tile tx="0" ty="0" sx="100000" sy="100000" flip="none" algn="tl"/>
          </a:blipFill>
        </p:spPr>
        <p:txBody>
          <a:bodyPr>
            <a:noAutofit/>
          </a:bodyPr>
          <a:lstStyle/>
          <a:p>
            <a:pPr algn="just"/>
            <a:endParaRPr lang="ru-RU" sz="3200"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52" y="154546"/>
            <a:ext cx="11938716" cy="6091708"/>
          </a:xfrm>
          <a:prstGeom prst="rect">
            <a:avLst/>
          </a:prstGeom>
        </p:spPr>
      </p:pic>
    </p:spTree>
    <p:extLst>
      <p:ext uri="{BB962C8B-B14F-4D97-AF65-F5344CB8AC3E}">
        <p14:creationId xmlns:p14="http://schemas.microsoft.com/office/powerpoint/2010/main" val="21855679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83</TotalTime>
  <Words>185</Words>
  <Application>Microsoft Office PowerPoint</Application>
  <PresentationFormat>Широкоэкранный</PresentationFormat>
  <Paragraphs>8</Paragraphs>
  <Slides>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7</vt:i4>
      </vt:variant>
    </vt:vector>
  </HeadingPairs>
  <TitlesOfParts>
    <vt:vector size="11" baseType="lpstr">
      <vt:lpstr>Arial</vt:lpstr>
      <vt:lpstr>Garamond</vt:lpstr>
      <vt:lpstr>Times New Roman</vt:lpstr>
      <vt:lpstr>Натуральные материалы</vt:lpstr>
      <vt:lpstr>MAVZU: TASVIRIY MATN</vt:lpstr>
      <vt:lpstr>O‘zaro va tarkiban bog‘langan gaplar ketma-ketligidan iborat yozma yoki og‘zaki shakldagi yaxlit birlik matn sanaladi. Matn tuzuvchi muayyan voqea-hodisa yoki narsa, shaxs haqida hikoya qilish, ularni tasvirlash yoki ular haqida muhokama yuritish kabi maqsadlarni ko‘zda tutish mumkin.</vt:lpstr>
      <vt:lpstr>Презентация PowerPoint</vt:lpstr>
      <vt:lpstr>Muayyan voqea-hodisa yoki narsa, shaxsni tasvirlash, tavsiflash, ta'riflash maqsadida tuzilgan matn tasviriy matn sanaladi. Tasviriy matn so‘zlashuv, badiiy asarlar va boshqa nutq shakllarida qo‘llanadi.</vt:lpstr>
      <vt:lpstr>Temurbek qaddi-qomati raso, baland bo‘yli, keng peshonali, qoshlari quyuq, ko‘zlari katta-katta bir yigit edi. Ko‘z qarashi mayin, muloyim bo‘lib, kuchli, o‘ktam ovoz bilan gapirar, shoshilmas, ovozida kishini o‘ziga tortuvchi qandaydir joziba, sehr yashiringandi. Qur'on tushirganda, ovozi nomdor qorilarniki singari shirali va yoqimli eshitilardi. Seyistonda zaxmdor bo‘lgan o‘ng qo‘li bitib ketgan, ammo vaqti-vaqti bilan, ayniqsa yomg‘irli kunlarda og‘rib qo‘yar, azob berar edi. O‘ng oyog‘i esa bukilmaydigan bo‘lib qolgan, yurganda oqsoqlanganini bildirmaslik uchun shoshilmay bitta-bitta qadam tashlab yurardi. (Muhammad Ali)</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Davron</dc:creator>
  <cp:lastModifiedBy>Davron</cp:lastModifiedBy>
  <cp:revision>7</cp:revision>
  <dcterms:created xsi:type="dcterms:W3CDTF">2021-11-22T17:36:54Z</dcterms:created>
  <dcterms:modified xsi:type="dcterms:W3CDTF">2021-11-22T19:00:41Z</dcterms:modified>
</cp:coreProperties>
</file>