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BFF652C-FAEB-4D5F-B1A1-9AD1394C2AB4}" type="datetimeFigureOut">
              <a:rPr lang="ru-RU" smtClean="0"/>
              <a:pPr/>
              <a:t>13.11.2024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CF0D16-B4FE-465E-9A9B-57044349D9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400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652C-FAEB-4D5F-B1A1-9AD1394C2AB4}" type="datetimeFigureOut">
              <a:rPr lang="ru-RU" smtClean="0"/>
              <a:pPr/>
              <a:t>13.11.2024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0D16-B4FE-465E-9A9B-57044349D9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405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652C-FAEB-4D5F-B1A1-9AD1394C2AB4}" type="datetimeFigureOut">
              <a:rPr lang="ru-RU" smtClean="0"/>
              <a:pPr/>
              <a:t>13.11.2024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0D16-B4FE-465E-9A9B-57044349D9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90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652C-FAEB-4D5F-B1A1-9AD1394C2AB4}" type="datetimeFigureOut">
              <a:rPr lang="ru-RU" smtClean="0"/>
              <a:pPr/>
              <a:t>13.11.2024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0D16-B4FE-465E-9A9B-57044349D9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602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BFF652C-FAEB-4D5F-B1A1-9AD1394C2AB4}" type="datetimeFigureOut">
              <a:rPr lang="ru-RU" smtClean="0"/>
              <a:pPr/>
              <a:t>13.11.2024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CF0D16-B4FE-465E-9A9B-57044349D9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652C-FAEB-4D5F-B1A1-9AD1394C2AB4}" type="datetimeFigureOut">
              <a:rPr lang="ru-RU" smtClean="0"/>
              <a:pPr/>
              <a:t>13.11.2024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0D16-B4FE-465E-9A9B-57044349D9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561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652C-FAEB-4D5F-B1A1-9AD1394C2AB4}" type="datetimeFigureOut">
              <a:rPr lang="ru-RU" smtClean="0"/>
              <a:pPr/>
              <a:t>13.11.2024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0D16-B4FE-465E-9A9B-57044349D9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81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652C-FAEB-4D5F-B1A1-9AD1394C2AB4}" type="datetimeFigureOut">
              <a:rPr lang="ru-RU" smtClean="0"/>
              <a:pPr/>
              <a:t>13.11.2024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0D16-B4FE-465E-9A9B-57044349D9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290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652C-FAEB-4D5F-B1A1-9AD1394C2AB4}" type="datetimeFigureOut">
              <a:rPr lang="ru-RU" smtClean="0"/>
              <a:pPr/>
              <a:t>13.11.2024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F0D16-B4FE-465E-9A9B-57044349D9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456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F652C-FAEB-4D5F-B1A1-9AD1394C2AB4}" type="datetimeFigureOut">
              <a:rPr lang="ru-RU" smtClean="0"/>
              <a:pPr/>
              <a:t>13.11.2024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CF0D16-B4FE-465E-9A9B-57044349D9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05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BFF652C-FAEB-4D5F-B1A1-9AD1394C2AB4}" type="datetimeFigureOut">
              <a:rPr lang="ru-RU" smtClean="0"/>
              <a:pPr/>
              <a:t>13.11.2024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CF0D16-B4FE-465E-9A9B-57044349D9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596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BFF652C-FAEB-4D5F-B1A1-9AD1394C2AB4}" type="datetimeFigureOut">
              <a:rPr lang="ru-RU" smtClean="0"/>
              <a:pPr/>
              <a:t>13.11.2024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ACF0D16-B4FE-465E-9A9B-57044349D9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394576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9858" y="1397479"/>
            <a:ext cx="8963697" cy="3818465"/>
          </a:xfr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txBody>
          <a:bodyPr>
            <a:normAutofit/>
          </a:bodyPr>
          <a:lstStyle/>
          <a:p>
            <a:pPr>
              <a:buClr>
                <a:schemeClr val="bg1"/>
              </a:buClr>
            </a:pPr>
            <a:r>
              <a:rPr lang="en-US" sz="4000" dirty="0" err="1" smtClean="0"/>
              <a:t>Fe’l</a:t>
            </a:r>
            <a:r>
              <a:rPr lang="en-US" sz="4000" dirty="0" smtClean="0"/>
              <a:t> </a:t>
            </a:r>
            <a:r>
              <a:rPr lang="en-US" sz="4000" dirty="0" err="1" smtClean="0"/>
              <a:t>so’z</a:t>
            </a:r>
            <a:r>
              <a:rPr lang="en-US" sz="4000" dirty="0" smtClean="0"/>
              <a:t> </a:t>
            </a:r>
            <a:r>
              <a:rPr lang="en-US" sz="4000" dirty="0" err="1"/>
              <a:t>turkumi</a:t>
            </a:r>
            <a:endParaRPr lang="en-US" sz="4000" dirty="0"/>
          </a:p>
          <a:p>
            <a:pPr>
              <a:buClr>
                <a:schemeClr val="bg1"/>
              </a:buClr>
            </a:pPr>
            <a:endParaRPr lang="en-US" sz="3600" dirty="0" smtClean="0"/>
          </a:p>
          <a:p>
            <a:pPr>
              <a:buClr>
                <a:schemeClr val="bg1"/>
              </a:buClr>
            </a:pPr>
            <a:r>
              <a:rPr lang="en-US" sz="3600" dirty="0" err="1" smtClean="0"/>
              <a:t>Reja</a:t>
            </a:r>
            <a:r>
              <a:rPr lang="en-US" sz="3600" dirty="0"/>
              <a:t>:</a:t>
            </a:r>
          </a:p>
          <a:p>
            <a:pPr marL="742950" indent="-742950" algn="l">
              <a:buClr>
                <a:schemeClr val="bg1"/>
              </a:buClr>
              <a:buAutoNum type="arabicPeriod"/>
            </a:pPr>
            <a:r>
              <a:rPr lang="en-US" sz="4000" i="1" dirty="0" err="1"/>
              <a:t>Fe’lning</a:t>
            </a:r>
            <a:r>
              <a:rPr lang="en-US" sz="4000" i="1" dirty="0"/>
              <a:t> </a:t>
            </a:r>
            <a:r>
              <a:rPr lang="en-US" sz="4000" i="1" dirty="0" err="1"/>
              <a:t>ma’no</a:t>
            </a:r>
            <a:r>
              <a:rPr lang="en-US" sz="4000" i="1" dirty="0"/>
              <a:t> </a:t>
            </a:r>
            <a:r>
              <a:rPr lang="en-US" sz="4000" i="1" dirty="0" err="1"/>
              <a:t>turlari</a:t>
            </a:r>
            <a:endParaRPr lang="en-US" sz="4000" i="1" dirty="0"/>
          </a:p>
          <a:p>
            <a:pPr marL="742950" indent="-742950" algn="l">
              <a:buClr>
                <a:schemeClr val="bg1"/>
              </a:buClr>
              <a:buAutoNum type="arabicPeriod"/>
            </a:pPr>
            <a:r>
              <a:rPr lang="en-US" sz="4000" i="1" dirty="0" err="1"/>
              <a:t>Fe’llarning</a:t>
            </a:r>
            <a:r>
              <a:rPr lang="en-US" sz="4000" i="1" dirty="0"/>
              <a:t> </a:t>
            </a:r>
            <a:r>
              <a:rPr lang="en-US" sz="4000" i="1" dirty="0" err="1"/>
              <a:t>tuslanishi</a:t>
            </a:r>
            <a:r>
              <a:rPr lang="en-US" sz="4000" i="1" dirty="0"/>
              <a:t>.</a:t>
            </a:r>
          </a:p>
          <a:p>
            <a:pPr marL="742950" indent="-742950" algn="l">
              <a:buClr>
                <a:schemeClr val="bg1"/>
              </a:buClr>
              <a:buAutoNum type="arabicPeriod"/>
            </a:pPr>
            <a:r>
              <a:rPr lang="en-US" sz="4000" i="1" dirty="0" err="1"/>
              <a:t>Fe’llarda</a:t>
            </a:r>
            <a:r>
              <a:rPr lang="en-US" sz="4000" i="1" dirty="0"/>
              <a:t> </a:t>
            </a:r>
            <a:r>
              <a:rPr lang="en-US" sz="4000" i="1" dirty="0" err="1"/>
              <a:t>zamon</a:t>
            </a:r>
            <a:r>
              <a:rPr lang="en-US" sz="4000" i="1" dirty="0"/>
              <a:t> </a:t>
            </a:r>
            <a:r>
              <a:rPr lang="en-US" sz="4000" i="1" dirty="0" err="1"/>
              <a:t>ko`rsatkichi</a:t>
            </a:r>
            <a:endParaRPr lang="en-US" sz="4000" i="1" dirty="0"/>
          </a:p>
          <a:p>
            <a:pPr>
              <a:buClr>
                <a:schemeClr val="bg1"/>
              </a:buClr>
            </a:pP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068896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3" y="540913"/>
            <a:ext cx="10934163" cy="56795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dirty="0" err="1"/>
              <a:t>O`tgan</a:t>
            </a:r>
            <a:r>
              <a:rPr lang="en-US" sz="4000" dirty="0"/>
              <a:t> </a:t>
            </a:r>
            <a:r>
              <a:rPr lang="en-US" sz="4000" dirty="0" err="1"/>
              <a:t>zamon</a:t>
            </a:r>
            <a:r>
              <a:rPr lang="en-US" sz="4000" dirty="0"/>
              <a:t> </a:t>
            </a:r>
            <a:r>
              <a:rPr lang="en-US" sz="4000" dirty="0" err="1"/>
              <a:t>fe`llarini</a:t>
            </a:r>
            <a:r>
              <a:rPr lang="en-US" sz="4000" dirty="0"/>
              <a:t> </a:t>
            </a:r>
            <a:r>
              <a:rPr lang="en-US" sz="4000" dirty="0" err="1"/>
              <a:t>o`z</a:t>
            </a:r>
            <a:r>
              <a:rPr lang="en-US" sz="4000" dirty="0"/>
              <a:t> </a:t>
            </a:r>
            <a:r>
              <a:rPr lang="en-US" sz="4000" dirty="0" err="1"/>
              <a:t>ichida</a:t>
            </a:r>
            <a:r>
              <a:rPr lang="en-US" sz="4000" dirty="0"/>
              <a:t> </a:t>
            </a:r>
            <a:r>
              <a:rPr lang="en-US" sz="4000" dirty="0" err="1"/>
              <a:t>quyidagi</a:t>
            </a:r>
            <a:r>
              <a:rPr lang="en-US" sz="4000" dirty="0"/>
              <a:t> </a:t>
            </a:r>
            <a:r>
              <a:rPr lang="en-US" sz="4000" dirty="0" err="1"/>
              <a:t>ma’no</a:t>
            </a:r>
            <a:r>
              <a:rPr lang="en-US" sz="4000" dirty="0"/>
              <a:t> </a:t>
            </a:r>
            <a:r>
              <a:rPr lang="en-US" sz="4000" dirty="0" err="1"/>
              <a:t>guruhlarini</a:t>
            </a:r>
            <a:r>
              <a:rPr lang="en-US" sz="4000" dirty="0"/>
              <a:t> </a:t>
            </a:r>
            <a:r>
              <a:rPr lang="en-US" sz="4000" dirty="0" err="1"/>
              <a:t>hosil</a:t>
            </a:r>
            <a:r>
              <a:rPr lang="en-US" sz="4000" dirty="0"/>
              <a:t> </a:t>
            </a:r>
            <a:r>
              <a:rPr lang="en-US" sz="4000" dirty="0" err="1"/>
              <a:t>qiladi</a:t>
            </a:r>
            <a:r>
              <a:rPr lang="en-US" sz="4000" dirty="0"/>
              <a:t>:</a:t>
            </a:r>
          </a:p>
          <a:p>
            <a:pPr marL="742950" indent="-742950">
              <a:buAutoNum type="arabicPeriod"/>
            </a:pPr>
            <a:r>
              <a:rPr lang="en-US" sz="4000" dirty="0" err="1"/>
              <a:t>Uzoq</a:t>
            </a:r>
            <a:r>
              <a:rPr lang="en-US" sz="4000" dirty="0"/>
              <a:t> </a:t>
            </a:r>
            <a:r>
              <a:rPr lang="en-US" sz="4000" dirty="0" err="1"/>
              <a:t>o`tgan</a:t>
            </a:r>
            <a:r>
              <a:rPr lang="en-US" sz="4000" dirty="0"/>
              <a:t> </a:t>
            </a:r>
            <a:r>
              <a:rPr lang="en-US" sz="4000" dirty="0" err="1"/>
              <a:t>zamon</a:t>
            </a:r>
            <a:r>
              <a:rPr lang="en-US" sz="4000" dirty="0"/>
              <a:t>: </a:t>
            </a:r>
            <a:r>
              <a:rPr lang="en-US" sz="4000" dirty="0" err="1"/>
              <a:t>harakat-holatni</a:t>
            </a:r>
            <a:r>
              <a:rPr lang="en-US" sz="4000" dirty="0"/>
              <a:t> </a:t>
            </a:r>
            <a:r>
              <a:rPr lang="en-US" sz="4000" dirty="0" err="1"/>
              <a:t>ancha</a:t>
            </a:r>
            <a:r>
              <a:rPr lang="en-US" sz="4000" dirty="0"/>
              <a:t> </a:t>
            </a:r>
            <a:r>
              <a:rPr lang="en-US" sz="4000" dirty="0" err="1"/>
              <a:t>ilgari</a:t>
            </a:r>
            <a:r>
              <a:rPr lang="en-US" sz="4000" dirty="0"/>
              <a:t> </a:t>
            </a:r>
            <a:r>
              <a:rPr lang="en-US" sz="4000" dirty="0" err="1"/>
              <a:t>bajarilganligini</a:t>
            </a:r>
            <a:r>
              <a:rPr lang="en-US" sz="4000" dirty="0"/>
              <a:t> </a:t>
            </a:r>
            <a:r>
              <a:rPr lang="en-US" sz="4000" dirty="0" err="1"/>
              <a:t>bildiradi</a:t>
            </a:r>
            <a:r>
              <a:rPr lang="en-US" sz="4000" dirty="0"/>
              <a:t>,-</a:t>
            </a:r>
            <a:r>
              <a:rPr lang="en-US" sz="4000" dirty="0" err="1"/>
              <a:t>gan</a:t>
            </a:r>
            <a:r>
              <a:rPr lang="en-US" sz="4000" dirty="0"/>
              <a:t>(</a:t>
            </a:r>
            <a:r>
              <a:rPr lang="en-US" sz="4000" dirty="0" err="1"/>
              <a:t>edi</a:t>
            </a:r>
            <a:r>
              <a:rPr lang="en-US" sz="4000" dirty="0"/>
              <a:t>)</a:t>
            </a:r>
            <a:r>
              <a:rPr lang="en-US" sz="4000" dirty="0" err="1"/>
              <a:t>qo`shimchasi</a:t>
            </a:r>
            <a:r>
              <a:rPr lang="en-US" sz="4000" dirty="0"/>
              <a:t> </a:t>
            </a:r>
            <a:r>
              <a:rPr lang="en-US" sz="4000" dirty="0" err="1"/>
              <a:t>orqali</a:t>
            </a:r>
            <a:r>
              <a:rPr lang="en-US" sz="4000" dirty="0"/>
              <a:t> </a:t>
            </a:r>
            <a:r>
              <a:rPr lang="en-US" sz="4000" dirty="0" err="1"/>
              <a:t>hosil</a:t>
            </a:r>
            <a:r>
              <a:rPr lang="en-US" sz="4000" dirty="0"/>
              <a:t> </a:t>
            </a:r>
            <a:r>
              <a:rPr lang="en-US" sz="4000" dirty="0" err="1"/>
              <a:t>qilinadi</a:t>
            </a:r>
            <a:r>
              <a:rPr lang="en-US" sz="4000" dirty="0"/>
              <a:t>:   U </a:t>
            </a:r>
            <a:r>
              <a:rPr lang="en-US" sz="4000" dirty="0" err="1"/>
              <a:t>Navoiy</a:t>
            </a:r>
            <a:r>
              <a:rPr lang="en-US" sz="4000" dirty="0"/>
              <a:t> </a:t>
            </a:r>
            <a:r>
              <a:rPr lang="en-US" sz="4000" dirty="0" err="1"/>
              <a:t>kitobini</a:t>
            </a:r>
            <a:r>
              <a:rPr lang="en-US" sz="4000" dirty="0"/>
              <a:t> </a:t>
            </a:r>
            <a:r>
              <a:rPr lang="en-US" sz="4000" dirty="0" err="1"/>
              <a:t>o`qigan</a:t>
            </a:r>
            <a:r>
              <a:rPr lang="en-US" sz="4000" dirty="0"/>
              <a:t>(</a:t>
            </a:r>
            <a:r>
              <a:rPr lang="en-US" sz="4000" dirty="0" err="1"/>
              <a:t>edi</a:t>
            </a:r>
            <a:r>
              <a:rPr lang="en-US" sz="4000" dirty="0"/>
              <a:t>).</a:t>
            </a:r>
          </a:p>
          <a:p>
            <a:pPr marL="742950" indent="-742950">
              <a:buAutoNum type="arabicPeriod"/>
            </a:pPr>
            <a:r>
              <a:rPr lang="en-US" sz="4000" dirty="0" err="1"/>
              <a:t>Yaqin</a:t>
            </a:r>
            <a:r>
              <a:rPr lang="en-US" sz="4000" dirty="0"/>
              <a:t> </a:t>
            </a:r>
            <a:r>
              <a:rPr lang="en-US" sz="4000" dirty="0" err="1"/>
              <a:t>o`tgan</a:t>
            </a:r>
            <a:r>
              <a:rPr lang="en-US" sz="4000" dirty="0"/>
              <a:t> </a:t>
            </a:r>
            <a:r>
              <a:rPr lang="en-US" sz="4000" dirty="0" err="1"/>
              <a:t>zamon</a:t>
            </a:r>
            <a:r>
              <a:rPr lang="en-US" sz="4000" dirty="0"/>
              <a:t> </a:t>
            </a:r>
            <a:r>
              <a:rPr lang="en-US" sz="4000" dirty="0" err="1"/>
              <a:t>harakat-holatni</a:t>
            </a:r>
            <a:r>
              <a:rPr lang="en-US" sz="4000" dirty="0"/>
              <a:t> </a:t>
            </a:r>
            <a:r>
              <a:rPr lang="en-US" sz="4000" dirty="0" err="1"/>
              <a:t>yaqinda</a:t>
            </a:r>
            <a:r>
              <a:rPr lang="en-US" sz="4000" dirty="0"/>
              <a:t> </a:t>
            </a:r>
            <a:r>
              <a:rPr lang="en-US" sz="4000" dirty="0" err="1"/>
              <a:t>bajarilganligini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so`zlovchining</a:t>
            </a:r>
            <a:r>
              <a:rPr lang="en-US" sz="4000" dirty="0"/>
              <a:t> </a:t>
            </a:r>
            <a:r>
              <a:rPr lang="en-US" sz="4000" dirty="0" err="1"/>
              <a:t>o`zi</a:t>
            </a:r>
            <a:r>
              <a:rPr lang="en-US" sz="4000" dirty="0"/>
              <a:t> </a:t>
            </a:r>
            <a:r>
              <a:rPr lang="en-US" sz="4000" dirty="0" err="1"/>
              <a:t>ko`rib</a:t>
            </a:r>
            <a:r>
              <a:rPr lang="en-US" sz="4000" dirty="0"/>
              <a:t> </a:t>
            </a:r>
            <a:r>
              <a:rPr lang="en-US" sz="4000" dirty="0" err="1"/>
              <a:t>guvoh</a:t>
            </a:r>
            <a:r>
              <a:rPr lang="en-US" sz="4000" dirty="0"/>
              <a:t> </a:t>
            </a:r>
            <a:r>
              <a:rPr lang="en-US" sz="4000" dirty="0" err="1"/>
              <a:t>bo`lganligin</a:t>
            </a:r>
            <a:r>
              <a:rPr lang="en-US" sz="4000" dirty="0"/>
              <a:t> </a:t>
            </a:r>
            <a:r>
              <a:rPr lang="en-US" sz="4000" dirty="0" err="1"/>
              <a:t>bildiradi</a:t>
            </a:r>
            <a:r>
              <a:rPr lang="en-US" sz="4000" dirty="0"/>
              <a:t>: U </a:t>
            </a:r>
            <a:r>
              <a:rPr lang="en-US" sz="4000" dirty="0" err="1"/>
              <a:t>Navoiyning</a:t>
            </a:r>
            <a:r>
              <a:rPr lang="en-US" sz="4000" dirty="0"/>
              <a:t> </a:t>
            </a:r>
            <a:r>
              <a:rPr lang="en-US" sz="4000" dirty="0" err="1"/>
              <a:t>kitobini</a:t>
            </a:r>
            <a:r>
              <a:rPr lang="en-US" sz="4000" dirty="0"/>
              <a:t> </a:t>
            </a:r>
            <a:r>
              <a:rPr lang="en-US" sz="4000" dirty="0" err="1"/>
              <a:t>o`qidi</a:t>
            </a:r>
            <a:r>
              <a:rPr lang="en-US" sz="4000" dirty="0"/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81153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3" y="540913"/>
            <a:ext cx="10934163" cy="567958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000" dirty="0"/>
              <a:t>3. </a:t>
            </a:r>
            <a:r>
              <a:rPr lang="en-US" sz="4000" dirty="0" err="1"/>
              <a:t>O`tgan</a:t>
            </a:r>
            <a:r>
              <a:rPr lang="en-US" sz="4000" dirty="0"/>
              <a:t> </a:t>
            </a:r>
            <a:r>
              <a:rPr lang="en-US" sz="4000" dirty="0" err="1"/>
              <a:t>zamon</a:t>
            </a:r>
            <a:r>
              <a:rPr lang="en-US" sz="4000" dirty="0"/>
              <a:t> </a:t>
            </a:r>
            <a:r>
              <a:rPr lang="en-US" sz="4000" dirty="0" err="1"/>
              <a:t>maqsad</a:t>
            </a:r>
            <a:r>
              <a:rPr lang="en-US" sz="4000" dirty="0"/>
              <a:t> </a:t>
            </a:r>
            <a:r>
              <a:rPr lang="en-US" sz="4000" dirty="0" err="1"/>
              <a:t>fe’li</a:t>
            </a:r>
            <a:r>
              <a:rPr lang="en-US" sz="4000" dirty="0"/>
              <a:t>: </a:t>
            </a:r>
            <a:r>
              <a:rPr lang="en-US" sz="4000" dirty="0" err="1"/>
              <a:t>o`z</a:t>
            </a:r>
            <a:r>
              <a:rPr lang="en-US" sz="4000" dirty="0"/>
              <a:t> </a:t>
            </a:r>
            <a:r>
              <a:rPr lang="en-US" sz="4000" dirty="0" err="1"/>
              <a:t>oldiga</a:t>
            </a:r>
            <a:r>
              <a:rPr lang="en-US" sz="4000" dirty="0"/>
              <a:t> </a:t>
            </a:r>
            <a:r>
              <a:rPr lang="en-US" sz="4000" dirty="0" err="1"/>
              <a:t>maqsad</a:t>
            </a:r>
            <a:r>
              <a:rPr lang="en-US" sz="4000" dirty="0"/>
              <a:t> </a:t>
            </a:r>
            <a:r>
              <a:rPr lang="en-US" sz="4000" dirty="0" err="1"/>
              <a:t>qilib</a:t>
            </a:r>
            <a:r>
              <a:rPr lang="en-US" sz="4000" dirty="0"/>
              <a:t> </a:t>
            </a:r>
            <a:r>
              <a:rPr lang="en-US" sz="4000" dirty="0" err="1"/>
              <a:t>qo`yilgan</a:t>
            </a:r>
            <a:r>
              <a:rPr lang="en-US" sz="4000" dirty="0"/>
              <a:t>, </a:t>
            </a:r>
            <a:r>
              <a:rPr lang="en-US" sz="4000" dirty="0" err="1"/>
              <a:t>lekin</a:t>
            </a:r>
            <a:r>
              <a:rPr lang="en-US" sz="4000" dirty="0"/>
              <a:t> </a:t>
            </a:r>
            <a:r>
              <a:rPr lang="en-US" sz="4000" dirty="0" err="1"/>
              <a:t>bajarilmay</a:t>
            </a:r>
            <a:r>
              <a:rPr lang="en-US" sz="4000" dirty="0"/>
              <a:t> </a:t>
            </a:r>
            <a:r>
              <a:rPr lang="en-US" sz="4000" dirty="0" err="1"/>
              <a:t>qolgan</a:t>
            </a:r>
            <a:r>
              <a:rPr lang="en-US" sz="4000" dirty="0"/>
              <a:t> </a:t>
            </a:r>
            <a:r>
              <a:rPr lang="en-US" sz="4000" dirty="0" err="1"/>
              <a:t>harakat-holatni</a:t>
            </a:r>
            <a:r>
              <a:rPr lang="en-US" sz="4000" dirty="0"/>
              <a:t> </a:t>
            </a:r>
            <a:r>
              <a:rPr lang="en-US" sz="4000" dirty="0" err="1"/>
              <a:t>bildiradi</a:t>
            </a:r>
            <a:r>
              <a:rPr lang="en-US" sz="4000" dirty="0"/>
              <a:t>,-</a:t>
            </a:r>
            <a:r>
              <a:rPr lang="en-US" sz="4000" dirty="0" err="1"/>
              <a:t>moqchi</a:t>
            </a:r>
            <a:r>
              <a:rPr lang="en-US" sz="4000" dirty="0"/>
              <a:t> </a:t>
            </a:r>
            <a:r>
              <a:rPr lang="en-US" sz="4000" dirty="0" err="1"/>
              <a:t>qo`shimchasi</a:t>
            </a:r>
            <a:r>
              <a:rPr lang="en-US" sz="4000" dirty="0"/>
              <a:t> </a:t>
            </a:r>
            <a:r>
              <a:rPr lang="en-US" sz="4000" dirty="0" err="1"/>
              <a:t>orqali</a:t>
            </a:r>
            <a:r>
              <a:rPr lang="en-US" sz="4000" dirty="0"/>
              <a:t> </a:t>
            </a:r>
            <a:r>
              <a:rPr lang="en-US" sz="4000" dirty="0" err="1"/>
              <a:t>yasaladi</a:t>
            </a:r>
            <a:r>
              <a:rPr lang="en-US" sz="4000" dirty="0"/>
              <a:t>: U “</a:t>
            </a:r>
            <a:r>
              <a:rPr lang="en-US" sz="4000" dirty="0" err="1"/>
              <a:t>Jaloliddin</a:t>
            </a:r>
            <a:r>
              <a:rPr lang="en-US" sz="4000" dirty="0"/>
              <a:t>” </a:t>
            </a:r>
            <a:r>
              <a:rPr lang="en-US" sz="4000" dirty="0" err="1"/>
              <a:t>filmini</a:t>
            </a:r>
            <a:r>
              <a:rPr lang="en-US" sz="4000" dirty="0"/>
              <a:t> </a:t>
            </a:r>
            <a:r>
              <a:rPr lang="en-US" sz="4000" dirty="0" err="1"/>
              <a:t>ko`rmoqchi</a:t>
            </a:r>
            <a:r>
              <a:rPr lang="en-US" sz="4000" dirty="0"/>
              <a:t> </a:t>
            </a:r>
            <a:r>
              <a:rPr lang="en-US" sz="4000" dirty="0" err="1"/>
              <a:t>edi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4. </a:t>
            </a:r>
            <a:r>
              <a:rPr lang="en-US" sz="4000" dirty="0" err="1"/>
              <a:t>O`tgan</a:t>
            </a:r>
            <a:r>
              <a:rPr lang="en-US" sz="4000" dirty="0"/>
              <a:t> </a:t>
            </a:r>
            <a:r>
              <a:rPr lang="en-US" sz="4000" dirty="0" err="1"/>
              <a:t>zamon</a:t>
            </a:r>
            <a:r>
              <a:rPr lang="en-US" sz="4000" dirty="0"/>
              <a:t> </a:t>
            </a:r>
            <a:r>
              <a:rPr lang="en-US" sz="4000" dirty="0" err="1"/>
              <a:t>hikoya</a:t>
            </a:r>
            <a:r>
              <a:rPr lang="en-US" sz="4000" dirty="0"/>
              <a:t> </a:t>
            </a:r>
            <a:r>
              <a:rPr lang="en-US" sz="4000" dirty="0" err="1"/>
              <a:t>fe`li</a:t>
            </a:r>
            <a:r>
              <a:rPr lang="en-US" sz="4000" dirty="0"/>
              <a:t>: </a:t>
            </a:r>
            <a:r>
              <a:rPr lang="en-US" sz="4000" dirty="0" err="1"/>
              <a:t>harakat-holatni</a:t>
            </a:r>
            <a:r>
              <a:rPr lang="en-US" sz="4000" dirty="0"/>
              <a:t> </a:t>
            </a:r>
            <a:r>
              <a:rPr lang="en-US" sz="4000" dirty="0" err="1"/>
              <a:t>birovdan</a:t>
            </a:r>
            <a:r>
              <a:rPr lang="en-US" sz="4000" dirty="0"/>
              <a:t> </a:t>
            </a:r>
            <a:r>
              <a:rPr lang="en-US" sz="4000" dirty="0" err="1"/>
              <a:t>eshitib</a:t>
            </a:r>
            <a:r>
              <a:rPr lang="en-US" sz="4000" dirty="0"/>
              <a:t> </a:t>
            </a:r>
            <a:r>
              <a:rPr lang="en-US" sz="4000" dirty="0" err="1"/>
              <a:t>bilganini</a:t>
            </a:r>
            <a:r>
              <a:rPr lang="en-US" sz="4000" dirty="0"/>
              <a:t> </a:t>
            </a:r>
            <a:r>
              <a:rPr lang="en-US" sz="4000" dirty="0" err="1"/>
              <a:t>yoki</a:t>
            </a:r>
            <a:r>
              <a:rPr lang="en-US" sz="4000" dirty="0"/>
              <a:t> </a:t>
            </a:r>
            <a:r>
              <a:rPr lang="en-US" sz="4000" dirty="0" err="1"/>
              <a:t>oldindan</a:t>
            </a:r>
            <a:r>
              <a:rPr lang="en-US" sz="4000" dirty="0"/>
              <a:t> </a:t>
            </a:r>
            <a:r>
              <a:rPr lang="en-US" sz="4000" dirty="0" err="1"/>
              <a:t>kutilganligini</a:t>
            </a:r>
            <a:r>
              <a:rPr lang="en-US" sz="4000" dirty="0"/>
              <a:t> </a:t>
            </a:r>
            <a:r>
              <a:rPr lang="en-US" sz="4000" dirty="0" err="1"/>
              <a:t>bildiradi</a:t>
            </a:r>
            <a:r>
              <a:rPr lang="en-US" sz="4000" dirty="0"/>
              <a:t>,-(</a:t>
            </a:r>
            <a:r>
              <a:rPr lang="en-US" sz="4000" dirty="0" err="1"/>
              <a:t>i</a:t>
            </a:r>
            <a:r>
              <a:rPr lang="en-US" sz="4000" dirty="0"/>
              <a:t>)</a:t>
            </a:r>
            <a:r>
              <a:rPr lang="en-US" sz="4000" dirty="0" err="1"/>
              <a:t>bdi</a:t>
            </a:r>
            <a:r>
              <a:rPr lang="en-US" sz="4000" dirty="0"/>
              <a:t> </a:t>
            </a:r>
            <a:r>
              <a:rPr lang="en-US" sz="4000" dirty="0" err="1"/>
              <a:t>orqali</a:t>
            </a:r>
            <a:r>
              <a:rPr lang="en-US" sz="4000" dirty="0"/>
              <a:t> </a:t>
            </a:r>
            <a:r>
              <a:rPr lang="en-US" sz="4000" dirty="0" err="1"/>
              <a:t>yuzaga</a:t>
            </a:r>
            <a:r>
              <a:rPr lang="en-US" sz="4000" dirty="0"/>
              <a:t> </a:t>
            </a:r>
            <a:r>
              <a:rPr lang="en-US" sz="4000" dirty="0" err="1"/>
              <a:t>keladi</a:t>
            </a:r>
            <a:r>
              <a:rPr lang="en-US" sz="4000" dirty="0"/>
              <a:t>: “</a:t>
            </a:r>
            <a:r>
              <a:rPr lang="en-US" sz="4000" dirty="0" err="1"/>
              <a:t>Benom</a:t>
            </a:r>
            <a:r>
              <a:rPr lang="en-US" sz="4000" dirty="0"/>
              <a:t>” </a:t>
            </a:r>
            <a:r>
              <a:rPr lang="en-US" sz="4000" dirty="0" err="1"/>
              <a:t>Farg`onaga</a:t>
            </a:r>
            <a:r>
              <a:rPr lang="en-US" sz="4000" dirty="0"/>
              <a:t> </a:t>
            </a:r>
            <a:r>
              <a:rPr lang="en-US" sz="4000" dirty="0" err="1"/>
              <a:t>kelibdi</a:t>
            </a:r>
            <a:r>
              <a:rPr lang="en-US" sz="4000" dirty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963575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3" y="540913"/>
            <a:ext cx="10934163" cy="56795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/>
              <a:t>Hozirgi</a:t>
            </a:r>
            <a:r>
              <a:rPr lang="en-US" sz="4000" dirty="0"/>
              <a:t> </a:t>
            </a:r>
            <a:r>
              <a:rPr lang="en-US" sz="4000" dirty="0" err="1"/>
              <a:t>zamon</a:t>
            </a:r>
            <a:r>
              <a:rPr lang="en-US" sz="4000" dirty="0"/>
              <a:t> </a:t>
            </a:r>
            <a:r>
              <a:rPr lang="en-US" sz="4000" dirty="0" err="1"/>
              <a:t>quyidagi</a:t>
            </a:r>
            <a:r>
              <a:rPr lang="en-US" sz="4000" dirty="0"/>
              <a:t> </a:t>
            </a:r>
            <a:r>
              <a:rPr lang="en-US" sz="4000" dirty="0" err="1"/>
              <a:t>qo`shimchalar</a:t>
            </a:r>
            <a:r>
              <a:rPr lang="en-US" sz="4000" dirty="0"/>
              <a:t> </a:t>
            </a:r>
            <a:r>
              <a:rPr lang="en-US" sz="4000" dirty="0" err="1"/>
              <a:t>orqali</a:t>
            </a:r>
            <a:r>
              <a:rPr lang="en-US" sz="4000" dirty="0"/>
              <a:t> </a:t>
            </a:r>
            <a:r>
              <a:rPr lang="en-US" sz="4000" dirty="0" err="1"/>
              <a:t>hosil</a:t>
            </a:r>
            <a:r>
              <a:rPr lang="en-US" sz="4000" dirty="0"/>
              <a:t> </a:t>
            </a:r>
            <a:r>
              <a:rPr lang="en-US" sz="4000" dirty="0" err="1"/>
              <a:t>qilinadi</a:t>
            </a:r>
            <a:r>
              <a:rPr lang="en-US" sz="4000" dirty="0"/>
              <a:t>:</a:t>
            </a:r>
          </a:p>
          <a:p>
            <a:pPr marL="0" indent="0">
              <a:buNone/>
            </a:pPr>
            <a:r>
              <a:rPr lang="en-US" sz="4000" dirty="0"/>
              <a:t>-yap(ti): Men </a:t>
            </a:r>
            <a:r>
              <a:rPr lang="en-US" sz="4000" dirty="0" err="1"/>
              <a:t>mavzuni</a:t>
            </a:r>
            <a:r>
              <a:rPr lang="en-US" sz="4000" dirty="0"/>
              <a:t> </a:t>
            </a:r>
            <a:r>
              <a:rPr lang="en-US" sz="4000" dirty="0" err="1"/>
              <a:t>tushunyapman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-</a:t>
            </a:r>
            <a:r>
              <a:rPr lang="en-US" sz="4000" dirty="0" err="1"/>
              <a:t>moqda</a:t>
            </a:r>
            <a:r>
              <a:rPr lang="en-US" sz="4000" dirty="0"/>
              <a:t>: </a:t>
            </a:r>
            <a:r>
              <a:rPr lang="en-US" sz="4000" dirty="0" err="1"/>
              <a:t>Yurtimizda</a:t>
            </a:r>
            <a:r>
              <a:rPr lang="en-US" sz="4000" dirty="0"/>
              <a:t> </a:t>
            </a:r>
            <a:r>
              <a:rPr lang="en-US" sz="4000" dirty="0" err="1"/>
              <a:t>bahor</a:t>
            </a:r>
            <a:r>
              <a:rPr lang="en-US" sz="4000" dirty="0"/>
              <a:t> </a:t>
            </a:r>
            <a:r>
              <a:rPr lang="en-US" sz="4000" dirty="0" err="1"/>
              <a:t>hukm</a:t>
            </a:r>
            <a:r>
              <a:rPr lang="en-US" sz="4000" dirty="0"/>
              <a:t> </a:t>
            </a:r>
            <a:r>
              <a:rPr lang="en-US" sz="4000" dirty="0" err="1"/>
              <a:t>surmoqda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-(a)</a:t>
            </a:r>
            <a:r>
              <a:rPr lang="en-US" sz="4000" dirty="0" err="1"/>
              <a:t>yotir</a:t>
            </a:r>
            <a:r>
              <a:rPr lang="en-US" sz="4000" dirty="0"/>
              <a:t>: </a:t>
            </a:r>
            <a:r>
              <a:rPr lang="en-US" sz="4000" dirty="0" err="1"/>
              <a:t>Alpomish</a:t>
            </a:r>
            <a:r>
              <a:rPr lang="en-US" sz="4000" dirty="0"/>
              <a:t> </a:t>
            </a:r>
            <a:r>
              <a:rPr lang="en-US" sz="4000" dirty="0" err="1"/>
              <a:t>kelayotir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Bu </a:t>
            </a:r>
            <a:r>
              <a:rPr lang="en-US" sz="4000" dirty="0" err="1"/>
              <a:t>qo`shimchalardan</a:t>
            </a:r>
            <a:r>
              <a:rPr lang="en-US" sz="4000" dirty="0"/>
              <a:t> –yap…</a:t>
            </a:r>
            <a:r>
              <a:rPr lang="en-US" sz="4000" dirty="0" err="1"/>
              <a:t>uslubiy</a:t>
            </a:r>
            <a:r>
              <a:rPr lang="en-US" sz="4000" dirty="0"/>
              <a:t> </a:t>
            </a:r>
            <a:r>
              <a:rPr lang="en-US" sz="4000" dirty="0" err="1"/>
              <a:t>betaraf</a:t>
            </a:r>
            <a:r>
              <a:rPr lang="en-US" sz="4000" dirty="0"/>
              <a:t> </a:t>
            </a:r>
            <a:r>
              <a:rPr lang="en-US" sz="4000" dirty="0" err="1"/>
              <a:t>bo`lib</a:t>
            </a:r>
            <a:r>
              <a:rPr lang="en-US" sz="4000" dirty="0"/>
              <a:t>, </a:t>
            </a:r>
            <a:r>
              <a:rPr lang="en-US" sz="4000" dirty="0" err="1"/>
              <a:t>qolganlari</a:t>
            </a:r>
            <a:r>
              <a:rPr lang="en-US" sz="4000" dirty="0"/>
              <a:t> </a:t>
            </a:r>
            <a:r>
              <a:rPr lang="en-US" sz="4000" dirty="0" err="1"/>
              <a:t>asosan</a:t>
            </a:r>
            <a:r>
              <a:rPr lang="en-US" sz="4000" dirty="0"/>
              <a:t> </a:t>
            </a:r>
            <a:r>
              <a:rPr lang="en-US" sz="4000" dirty="0" err="1"/>
              <a:t>badiiy</a:t>
            </a:r>
            <a:r>
              <a:rPr lang="en-US" sz="4000" dirty="0"/>
              <a:t> </a:t>
            </a:r>
            <a:r>
              <a:rPr lang="en-US" sz="4000" dirty="0" err="1"/>
              <a:t>nutqda</a:t>
            </a:r>
            <a:r>
              <a:rPr lang="en-US" sz="4000" dirty="0"/>
              <a:t> </a:t>
            </a:r>
            <a:r>
              <a:rPr lang="en-US" sz="4000" dirty="0" err="1"/>
              <a:t>ishlatiladi</a:t>
            </a:r>
            <a:r>
              <a:rPr lang="en-US" sz="4000" dirty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273455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3" y="540913"/>
            <a:ext cx="10934163" cy="56795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   </a:t>
            </a:r>
            <a:r>
              <a:rPr lang="en-US" sz="4000" dirty="0" err="1"/>
              <a:t>Kelasi</a:t>
            </a:r>
            <a:r>
              <a:rPr lang="en-US" sz="4000" dirty="0"/>
              <a:t> </a:t>
            </a:r>
            <a:r>
              <a:rPr lang="en-US" sz="4000" dirty="0" err="1"/>
              <a:t>zamon</a:t>
            </a:r>
            <a:r>
              <a:rPr lang="en-US" sz="4000" dirty="0"/>
              <a:t> </a:t>
            </a:r>
            <a:r>
              <a:rPr lang="en-US" sz="4000" dirty="0" err="1"/>
              <a:t>quyidagi</a:t>
            </a:r>
            <a:r>
              <a:rPr lang="en-US" sz="4000" dirty="0"/>
              <a:t> </a:t>
            </a:r>
            <a:r>
              <a:rPr lang="en-US" sz="4000" dirty="0" err="1"/>
              <a:t>qo`shimchalar</a:t>
            </a:r>
            <a:r>
              <a:rPr lang="en-US" sz="4000" dirty="0"/>
              <a:t> </a:t>
            </a:r>
            <a:r>
              <a:rPr lang="en-US" sz="4000" dirty="0" err="1"/>
              <a:t>orqali</a:t>
            </a:r>
            <a:r>
              <a:rPr lang="en-US" sz="4000" dirty="0"/>
              <a:t> </a:t>
            </a:r>
            <a:r>
              <a:rPr lang="en-US" sz="4000" dirty="0" err="1"/>
              <a:t>hosil</a:t>
            </a:r>
            <a:r>
              <a:rPr lang="en-US" sz="4000" dirty="0"/>
              <a:t> </a:t>
            </a:r>
            <a:r>
              <a:rPr lang="en-US" sz="4000" dirty="0" err="1"/>
              <a:t>qilinadi</a:t>
            </a:r>
            <a:r>
              <a:rPr lang="en-US" sz="4000" dirty="0"/>
              <a:t>:</a:t>
            </a:r>
          </a:p>
          <a:p>
            <a:pPr>
              <a:buFontTx/>
              <a:buChar char="-"/>
            </a:pPr>
            <a:r>
              <a:rPr lang="en-US" sz="4000" dirty="0"/>
              <a:t>a… </a:t>
            </a:r>
            <a:r>
              <a:rPr lang="en-US" sz="4000" dirty="0" err="1"/>
              <a:t>boraman</a:t>
            </a:r>
            <a:r>
              <a:rPr lang="en-US" sz="4000" dirty="0"/>
              <a:t>.</a:t>
            </a:r>
          </a:p>
          <a:p>
            <a:pPr>
              <a:buFontTx/>
              <a:buChar char="-"/>
            </a:pPr>
            <a:r>
              <a:rPr lang="en-US" sz="4000" dirty="0"/>
              <a:t>-y… </a:t>
            </a:r>
            <a:r>
              <a:rPr lang="en-US" sz="4000" dirty="0" err="1"/>
              <a:t>o`qiyman</a:t>
            </a:r>
            <a:r>
              <a:rPr lang="en-US" sz="4000" dirty="0"/>
              <a:t>.</a:t>
            </a:r>
          </a:p>
          <a:p>
            <a:pPr>
              <a:buFontTx/>
              <a:buChar char="-"/>
            </a:pPr>
            <a:r>
              <a:rPr lang="en-US" sz="4000" dirty="0" err="1"/>
              <a:t>Badiiy</a:t>
            </a:r>
            <a:r>
              <a:rPr lang="en-US" sz="4000" dirty="0"/>
              <a:t> </a:t>
            </a:r>
            <a:r>
              <a:rPr lang="en-US" sz="4000" dirty="0" err="1"/>
              <a:t>nutqdagi</a:t>
            </a:r>
            <a:r>
              <a:rPr lang="en-US" sz="4000" dirty="0"/>
              <a:t> –</a:t>
            </a:r>
            <a:r>
              <a:rPr lang="en-US" sz="4000" dirty="0" err="1"/>
              <a:t>ajak</a:t>
            </a:r>
            <a:r>
              <a:rPr lang="en-US" sz="4000" dirty="0"/>
              <a:t>, -</a:t>
            </a:r>
            <a:r>
              <a:rPr lang="en-US" sz="4000" dirty="0" err="1"/>
              <a:t>gusi</a:t>
            </a:r>
            <a:r>
              <a:rPr lang="en-US" sz="4000" dirty="0"/>
              <a:t>, -</a:t>
            </a:r>
            <a:r>
              <a:rPr lang="en-US" sz="4000" dirty="0" err="1"/>
              <a:t>g`usi</a:t>
            </a:r>
            <a:r>
              <a:rPr lang="en-US" sz="4000" dirty="0"/>
              <a:t> </a:t>
            </a:r>
            <a:r>
              <a:rPr lang="en-US" sz="4000" dirty="0" err="1"/>
              <a:t>qo`shimchalari</a:t>
            </a:r>
            <a:r>
              <a:rPr lang="en-US" sz="4000" dirty="0"/>
              <a:t> ham Kelsi </a:t>
            </a:r>
            <a:r>
              <a:rPr lang="en-US" sz="4000" dirty="0" err="1"/>
              <a:t>zamon</a:t>
            </a:r>
            <a:r>
              <a:rPr lang="en-US" sz="4000" dirty="0"/>
              <a:t> </a:t>
            </a:r>
            <a:r>
              <a:rPr lang="en-US" sz="4000" dirty="0" err="1"/>
              <a:t>ma’nosini</a:t>
            </a:r>
            <a:r>
              <a:rPr lang="en-US" sz="4000" dirty="0"/>
              <a:t> </a:t>
            </a:r>
            <a:r>
              <a:rPr lang="en-US" sz="4000" dirty="0" err="1"/>
              <a:t>ifodalab</a:t>
            </a:r>
            <a:r>
              <a:rPr lang="en-US" sz="4000" dirty="0"/>
              <a:t> </a:t>
            </a:r>
            <a:r>
              <a:rPr lang="en-US" sz="4000" dirty="0" err="1"/>
              <a:t>keladi</a:t>
            </a:r>
            <a:r>
              <a:rPr lang="en-US" sz="4000" dirty="0"/>
              <a:t>: Hali </a:t>
            </a:r>
            <a:r>
              <a:rPr lang="en-US" sz="4000" dirty="0" err="1"/>
              <a:t>baxtli-baxtli</a:t>
            </a:r>
            <a:r>
              <a:rPr lang="en-US" sz="4000" dirty="0"/>
              <a:t> </a:t>
            </a:r>
            <a:r>
              <a:rPr lang="en-US" sz="4000" dirty="0" err="1"/>
              <a:t>kunlar</a:t>
            </a:r>
            <a:r>
              <a:rPr lang="en-US" sz="4000" dirty="0"/>
              <a:t> </a:t>
            </a:r>
            <a:r>
              <a:rPr lang="en-US" sz="4000" dirty="0" err="1"/>
              <a:t>kelajak</a:t>
            </a:r>
            <a:r>
              <a:rPr lang="en-US" sz="4000" dirty="0"/>
              <a:t>. </a:t>
            </a:r>
          </a:p>
          <a:p>
            <a:pPr>
              <a:buFontTx/>
              <a:buChar char="-"/>
            </a:pP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559638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3" y="759854"/>
            <a:ext cx="10934163" cy="56795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            </a:t>
            </a:r>
            <a:r>
              <a:rPr lang="en-US" sz="4000" dirty="0" err="1"/>
              <a:t>Fe’llarning</a:t>
            </a:r>
            <a:r>
              <a:rPr lang="en-US" sz="4000" dirty="0"/>
              <a:t> </a:t>
            </a:r>
            <a:r>
              <a:rPr lang="en-US" sz="4000" dirty="0" err="1"/>
              <a:t>tuslanishi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   </a:t>
            </a:r>
            <a:r>
              <a:rPr lang="en-US" sz="4000" dirty="0" err="1"/>
              <a:t>Fe’llarning</a:t>
            </a:r>
            <a:r>
              <a:rPr lang="en-US" sz="4000" dirty="0"/>
              <a:t> </a:t>
            </a:r>
            <a:r>
              <a:rPr lang="en-US" sz="4000" dirty="0" err="1"/>
              <a:t>shaxs</a:t>
            </a:r>
            <a:r>
              <a:rPr lang="en-US" sz="4000" dirty="0"/>
              <a:t>-son </a:t>
            </a:r>
            <a:r>
              <a:rPr lang="en-US" sz="4000" dirty="0" err="1"/>
              <a:t>qo`shimchalarini</a:t>
            </a:r>
            <a:r>
              <a:rPr lang="en-US" sz="4000" dirty="0"/>
              <a:t> </a:t>
            </a:r>
            <a:r>
              <a:rPr lang="en-US" sz="4000" dirty="0" err="1"/>
              <a:t>olishi</a:t>
            </a:r>
            <a:r>
              <a:rPr lang="en-US" sz="4000" dirty="0"/>
              <a:t> </a:t>
            </a:r>
            <a:r>
              <a:rPr lang="en-US" sz="4000" dirty="0" err="1"/>
              <a:t>tuslanish</a:t>
            </a:r>
            <a:r>
              <a:rPr lang="en-US" sz="4000" dirty="0"/>
              <a:t> </a:t>
            </a:r>
            <a:r>
              <a:rPr lang="en-US" sz="4000" dirty="0" err="1"/>
              <a:t>deyiladi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   </a:t>
            </a:r>
            <a:r>
              <a:rPr lang="en-US" sz="4000" dirty="0" err="1"/>
              <a:t>Demak</a:t>
            </a:r>
            <a:r>
              <a:rPr lang="en-US" sz="4000" dirty="0"/>
              <a:t>, </a:t>
            </a:r>
            <a:r>
              <a:rPr lang="en-US" sz="4000" dirty="0" err="1"/>
              <a:t>shaxs</a:t>
            </a:r>
            <a:r>
              <a:rPr lang="en-US" sz="4000" dirty="0"/>
              <a:t>-son </a:t>
            </a:r>
            <a:r>
              <a:rPr lang="en-US" sz="4000" dirty="0" err="1"/>
              <a:t>qo`shimchalari</a:t>
            </a:r>
            <a:r>
              <a:rPr lang="en-US" sz="4000" dirty="0"/>
              <a:t> </a:t>
            </a:r>
            <a:r>
              <a:rPr lang="en-US" sz="4000" dirty="0" err="1"/>
              <a:t>tuslovchi</a:t>
            </a:r>
            <a:r>
              <a:rPr lang="en-US" sz="4000" dirty="0"/>
              <a:t> </a:t>
            </a:r>
            <a:r>
              <a:rPr lang="en-US" sz="4000" dirty="0" err="1"/>
              <a:t>qo`shimchalar</a:t>
            </a:r>
            <a:r>
              <a:rPr lang="en-US" sz="4000" dirty="0"/>
              <a:t> </a:t>
            </a:r>
            <a:r>
              <a:rPr lang="en-US" sz="4000" dirty="0" err="1"/>
              <a:t>deyiladi</a:t>
            </a:r>
            <a:r>
              <a:rPr lang="en-US" sz="4000" dirty="0"/>
              <a:t>. </a:t>
            </a:r>
            <a:r>
              <a:rPr lang="en-US" sz="4000" dirty="0" err="1"/>
              <a:t>Shaxs</a:t>
            </a:r>
            <a:r>
              <a:rPr lang="en-US" sz="4000" dirty="0"/>
              <a:t>-son </a:t>
            </a:r>
            <a:r>
              <a:rPr lang="en-US" sz="4000" dirty="0" err="1"/>
              <a:t>qo`shimchalari</a:t>
            </a:r>
            <a:r>
              <a:rPr lang="en-US" sz="4000" dirty="0"/>
              <a:t> </a:t>
            </a:r>
            <a:r>
              <a:rPr lang="en-US" sz="4000" dirty="0" err="1"/>
              <a:t>harakat-holat</a:t>
            </a:r>
            <a:r>
              <a:rPr lang="en-US" sz="4000" dirty="0"/>
              <a:t> </a:t>
            </a:r>
            <a:r>
              <a:rPr lang="en-US" sz="4000" dirty="0" err="1"/>
              <a:t>bajaruvchisini</a:t>
            </a:r>
            <a:r>
              <a:rPr lang="en-US" sz="4000" dirty="0"/>
              <a:t> </a:t>
            </a:r>
            <a:r>
              <a:rPr lang="en-US" sz="4000" dirty="0" err="1"/>
              <a:t>shaxsini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sonini</a:t>
            </a:r>
            <a:r>
              <a:rPr lang="en-US" sz="4000" dirty="0"/>
              <a:t> </a:t>
            </a:r>
            <a:r>
              <a:rPr lang="en-US" sz="4000" dirty="0" err="1"/>
              <a:t>ko`rsatuvchi</a:t>
            </a:r>
            <a:r>
              <a:rPr lang="en-US" sz="4000" dirty="0"/>
              <a:t> </a:t>
            </a:r>
            <a:r>
              <a:rPr lang="en-US" sz="4000" dirty="0" err="1"/>
              <a:t>qo`shimchalardir</a:t>
            </a:r>
            <a:r>
              <a:rPr lang="en-US" sz="4000" dirty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7047391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3" y="540913"/>
            <a:ext cx="10934163" cy="56795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dirty="0" err="1"/>
              <a:t>Shaxs</a:t>
            </a:r>
            <a:r>
              <a:rPr lang="en-US" sz="4000" dirty="0"/>
              <a:t>-son </a:t>
            </a:r>
            <a:r>
              <a:rPr lang="en-US" sz="4000" dirty="0" err="1"/>
              <a:t>qo`shimchalari</a:t>
            </a:r>
            <a:r>
              <a:rPr lang="en-US" sz="4000" dirty="0"/>
              <a:t> 3 </a:t>
            </a:r>
            <a:r>
              <a:rPr lang="en-US" sz="4000" dirty="0" err="1"/>
              <a:t>xil</a:t>
            </a:r>
            <a:r>
              <a:rPr lang="en-US" sz="4000" dirty="0"/>
              <a:t> </a:t>
            </a:r>
            <a:r>
              <a:rPr lang="en-US" sz="4000" dirty="0" err="1"/>
              <a:t>shaklga</a:t>
            </a:r>
            <a:r>
              <a:rPr lang="en-US" sz="4000" dirty="0"/>
              <a:t> </a:t>
            </a:r>
            <a:r>
              <a:rPr lang="en-US" sz="4000" dirty="0" err="1"/>
              <a:t>ega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1-shakl</a:t>
            </a:r>
          </a:p>
          <a:p>
            <a:pPr marL="0" indent="0">
              <a:buNone/>
            </a:pPr>
            <a:r>
              <a:rPr lang="en-US" sz="4000" dirty="0"/>
              <a:t>Bu </a:t>
            </a:r>
            <a:r>
              <a:rPr lang="en-US" sz="4000" dirty="0" err="1"/>
              <a:t>shakl</a:t>
            </a:r>
            <a:r>
              <a:rPr lang="en-US" sz="4000" dirty="0"/>
              <a:t> </a:t>
            </a:r>
            <a:r>
              <a:rPr lang="en-US" sz="4000" dirty="0" err="1"/>
              <a:t>fe`lning</a:t>
            </a:r>
            <a:r>
              <a:rPr lang="en-US" sz="4000" dirty="0"/>
              <a:t> </a:t>
            </a:r>
            <a:r>
              <a:rPr lang="en-US" sz="4000" dirty="0" err="1"/>
              <a:t>shart</a:t>
            </a:r>
            <a:r>
              <a:rPr lang="en-US" sz="4000" dirty="0"/>
              <a:t> </a:t>
            </a:r>
            <a:r>
              <a:rPr lang="en-US" sz="4000" dirty="0" err="1"/>
              <a:t>mayli</a:t>
            </a:r>
            <a:r>
              <a:rPr lang="en-US" sz="4000" dirty="0"/>
              <a:t> </a:t>
            </a:r>
            <a:r>
              <a:rPr lang="en-US" sz="4000" dirty="0" err="1"/>
              <a:t>qo`shimchasi</a:t>
            </a:r>
            <a:r>
              <a:rPr lang="en-US" sz="4000" dirty="0"/>
              <a:t> –</a:t>
            </a:r>
            <a:r>
              <a:rPr lang="en-US" sz="4000" dirty="0" err="1"/>
              <a:t>sa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yaqin</a:t>
            </a:r>
            <a:r>
              <a:rPr lang="en-US" sz="4000" dirty="0"/>
              <a:t> </a:t>
            </a:r>
            <a:r>
              <a:rPr lang="en-US" sz="4000" dirty="0" err="1"/>
              <a:t>o`tgan</a:t>
            </a:r>
            <a:r>
              <a:rPr lang="en-US" sz="4000" dirty="0"/>
              <a:t> </a:t>
            </a:r>
            <a:r>
              <a:rPr lang="en-US" sz="4000" dirty="0" err="1"/>
              <a:t>zamon</a:t>
            </a:r>
            <a:r>
              <a:rPr lang="en-US" sz="4000" dirty="0"/>
              <a:t> </a:t>
            </a:r>
            <a:r>
              <a:rPr lang="en-US" sz="4000" dirty="0" err="1"/>
              <a:t>qo`shimchasi</a:t>
            </a:r>
            <a:r>
              <a:rPr lang="en-US" sz="4000" dirty="0"/>
              <a:t> –di </a:t>
            </a:r>
            <a:r>
              <a:rPr lang="en-US" sz="4000" dirty="0" err="1"/>
              <a:t>affikslaridan</a:t>
            </a:r>
            <a:r>
              <a:rPr lang="en-US" sz="4000" dirty="0"/>
              <a:t> </a:t>
            </a:r>
            <a:r>
              <a:rPr lang="en-US" sz="4000" dirty="0" err="1"/>
              <a:t>keyin</a:t>
            </a:r>
            <a:r>
              <a:rPr lang="en-US" sz="4000" dirty="0"/>
              <a:t> </a:t>
            </a:r>
            <a:r>
              <a:rPr lang="en-US" sz="4000" dirty="0" err="1"/>
              <a:t>keladi</a:t>
            </a:r>
            <a:r>
              <a:rPr lang="en-US" sz="4000" dirty="0"/>
              <a:t>:</a:t>
            </a:r>
          </a:p>
          <a:p>
            <a:pPr marL="0" indent="0">
              <a:buNone/>
            </a:pPr>
            <a:r>
              <a:rPr lang="en-US" sz="4000" dirty="0"/>
              <a:t>               </a:t>
            </a:r>
            <a:r>
              <a:rPr lang="en-US" sz="4000" dirty="0" err="1"/>
              <a:t>birlik</a:t>
            </a:r>
            <a:r>
              <a:rPr lang="en-US" sz="4000" dirty="0"/>
              <a:t>                   </a:t>
            </a:r>
            <a:r>
              <a:rPr lang="en-US" sz="4000" dirty="0" err="1"/>
              <a:t>ko`plik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I </a:t>
            </a:r>
            <a:r>
              <a:rPr lang="en-US" sz="4000" dirty="0" err="1"/>
              <a:t>shaxs</a:t>
            </a:r>
            <a:r>
              <a:rPr lang="en-US" sz="4000" dirty="0"/>
              <a:t>    </a:t>
            </a:r>
            <a:r>
              <a:rPr lang="en-US" sz="4000" dirty="0" err="1"/>
              <a:t>keldi</a:t>
            </a:r>
            <a:r>
              <a:rPr lang="en-US" sz="4000" dirty="0" err="1">
                <a:solidFill>
                  <a:srgbClr val="FF0000"/>
                </a:solidFill>
              </a:rPr>
              <a:t>m</a:t>
            </a:r>
            <a:r>
              <a:rPr lang="en-US" sz="4000" dirty="0"/>
              <a:t>                </a:t>
            </a:r>
            <a:r>
              <a:rPr lang="en-US" sz="4000" dirty="0" err="1"/>
              <a:t>keldi</a:t>
            </a:r>
            <a:r>
              <a:rPr lang="en-US" sz="4000" dirty="0" err="1">
                <a:solidFill>
                  <a:srgbClr val="FF0000"/>
                </a:solidFill>
              </a:rPr>
              <a:t>k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II </a:t>
            </a:r>
            <a:r>
              <a:rPr lang="en-US" sz="4000" dirty="0" err="1"/>
              <a:t>shaxs</a:t>
            </a:r>
            <a:r>
              <a:rPr lang="en-US" sz="4000" dirty="0"/>
              <a:t>   </a:t>
            </a:r>
            <a:r>
              <a:rPr lang="en-US" sz="4000" dirty="0" err="1"/>
              <a:t>keldi</a:t>
            </a:r>
            <a:r>
              <a:rPr lang="en-US" sz="4000" dirty="0" err="1">
                <a:solidFill>
                  <a:srgbClr val="FF0000"/>
                </a:solidFill>
              </a:rPr>
              <a:t>ng</a:t>
            </a:r>
            <a:r>
              <a:rPr lang="en-US" sz="4000" dirty="0"/>
              <a:t>               </a:t>
            </a:r>
            <a:r>
              <a:rPr lang="en-US" sz="4000" dirty="0" err="1"/>
              <a:t>keldi</a:t>
            </a:r>
            <a:r>
              <a:rPr lang="en-US" sz="4000" dirty="0" err="1">
                <a:solidFill>
                  <a:srgbClr val="FF0000"/>
                </a:solidFill>
              </a:rPr>
              <a:t>ngiz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III </a:t>
            </a:r>
            <a:r>
              <a:rPr lang="en-US" sz="4000" dirty="0" err="1"/>
              <a:t>shaxs</a:t>
            </a:r>
            <a:r>
              <a:rPr lang="en-US" sz="4000" dirty="0"/>
              <a:t>  </a:t>
            </a:r>
            <a:r>
              <a:rPr lang="en-US" sz="4000" dirty="0" err="1"/>
              <a:t>keldi</a:t>
            </a:r>
            <a:r>
              <a:rPr lang="en-US" sz="4000" dirty="0"/>
              <a:t>                    </a:t>
            </a:r>
            <a:r>
              <a:rPr lang="en-US" sz="4000" dirty="0" err="1"/>
              <a:t>keldi</a:t>
            </a:r>
            <a:r>
              <a:rPr lang="en-US" sz="4000" dirty="0"/>
              <a:t>(-</a:t>
            </a:r>
            <a:r>
              <a:rPr lang="en-US" sz="4000" dirty="0" err="1"/>
              <a:t>lar</a:t>
            </a:r>
            <a:r>
              <a:rPr lang="en-US" sz="4000" dirty="0"/>
              <a:t>)   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209254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3" y="540913"/>
            <a:ext cx="10934163" cy="56795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2-shakl </a:t>
            </a:r>
            <a:r>
              <a:rPr lang="en-US" sz="4000" dirty="0" err="1"/>
              <a:t>qolgan</a:t>
            </a:r>
            <a:r>
              <a:rPr lang="en-US" sz="4000" dirty="0"/>
              <a:t> </a:t>
            </a:r>
            <a:r>
              <a:rPr lang="en-US" sz="4000" dirty="0" err="1"/>
              <a:t>barcha</a:t>
            </a:r>
            <a:r>
              <a:rPr lang="en-US" sz="4000" dirty="0"/>
              <a:t> </a:t>
            </a:r>
            <a:r>
              <a:rPr lang="en-US" sz="4000" dirty="0" err="1"/>
              <a:t>zamon</a:t>
            </a:r>
            <a:r>
              <a:rPr lang="en-US" sz="4000" dirty="0"/>
              <a:t> </a:t>
            </a:r>
            <a:r>
              <a:rPr lang="en-US" sz="4000" dirty="0" err="1"/>
              <a:t>qo`shimchalaridan</a:t>
            </a:r>
            <a:r>
              <a:rPr lang="en-US" sz="4000" dirty="0"/>
              <a:t> </a:t>
            </a:r>
            <a:r>
              <a:rPr lang="en-US" sz="4000" dirty="0" err="1"/>
              <a:t>keyin</a:t>
            </a:r>
            <a:r>
              <a:rPr lang="en-US" sz="4000" dirty="0"/>
              <a:t> </a:t>
            </a:r>
            <a:r>
              <a:rPr lang="en-US" sz="4000" dirty="0" err="1"/>
              <a:t>keladi</a:t>
            </a:r>
            <a:r>
              <a:rPr lang="en-US" sz="4000" dirty="0"/>
              <a:t>:</a:t>
            </a:r>
          </a:p>
          <a:p>
            <a:pPr marL="0" indent="0">
              <a:buNone/>
            </a:pPr>
            <a:r>
              <a:rPr lang="en-US" sz="4000" dirty="0"/>
              <a:t>                  </a:t>
            </a:r>
            <a:r>
              <a:rPr lang="en-US" sz="4000" dirty="0" err="1"/>
              <a:t>birlik</a:t>
            </a:r>
            <a:r>
              <a:rPr lang="en-US" sz="4000" dirty="0"/>
              <a:t>                   </a:t>
            </a:r>
            <a:r>
              <a:rPr lang="en-US" sz="4000" dirty="0" err="1"/>
              <a:t>ko`plik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I </a:t>
            </a:r>
            <a:r>
              <a:rPr lang="en-US" sz="4000" dirty="0" err="1"/>
              <a:t>shaxs</a:t>
            </a:r>
            <a:r>
              <a:rPr lang="en-US" sz="4000" dirty="0"/>
              <a:t>       </a:t>
            </a:r>
            <a:r>
              <a:rPr lang="en-US" sz="4000" dirty="0" err="1"/>
              <a:t>kelgan</a:t>
            </a:r>
            <a:r>
              <a:rPr lang="en-US" sz="4000" dirty="0" err="1">
                <a:solidFill>
                  <a:srgbClr val="FF0000"/>
                </a:solidFill>
              </a:rPr>
              <a:t>man</a:t>
            </a:r>
            <a:r>
              <a:rPr lang="en-US" sz="4000" dirty="0">
                <a:solidFill>
                  <a:srgbClr val="FF0000"/>
                </a:solidFill>
              </a:rPr>
              <a:t>       </a:t>
            </a:r>
            <a:r>
              <a:rPr lang="en-US" sz="4000" dirty="0" err="1"/>
              <a:t>kelgan</a:t>
            </a:r>
            <a:r>
              <a:rPr lang="en-US" sz="4000" dirty="0" err="1">
                <a:solidFill>
                  <a:srgbClr val="FF0000"/>
                </a:solidFill>
              </a:rPr>
              <a:t>miz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II </a:t>
            </a:r>
            <a:r>
              <a:rPr lang="en-US" sz="4000" dirty="0" err="1"/>
              <a:t>shaxs</a:t>
            </a:r>
            <a:r>
              <a:rPr lang="en-US" sz="4000" dirty="0"/>
              <a:t>      </a:t>
            </a:r>
            <a:r>
              <a:rPr lang="en-US" sz="4000" dirty="0" err="1"/>
              <a:t>kelgan</a:t>
            </a:r>
            <a:r>
              <a:rPr lang="en-US" sz="4000" dirty="0" err="1">
                <a:solidFill>
                  <a:srgbClr val="FF0000"/>
                </a:solidFill>
              </a:rPr>
              <a:t>san</a:t>
            </a:r>
            <a:r>
              <a:rPr lang="en-US" sz="4000" dirty="0">
                <a:solidFill>
                  <a:srgbClr val="FF0000"/>
                </a:solidFill>
              </a:rPr>
              <a:t>         </a:t>
            </a:r>
            <a:r>
              <a:rPr lang="en-US" sz="4000" dirty="0" err="1"/>
              <a:t>kelgan</a:t>
            </a:r>
            <a:r>
              <a:rPr lang="en-US" sz="4000" dirty="0" err="1">
                <a:solidFill>
                  <a:srgbClr val="FF0000"/>
                </a:solidFill>
              </a:rPr>
              <a:t>siz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III </a:t>
            </a:r>
            <a:r>
              <a:rPr lang="en-US" sz="4000" dirty="0" err="1"/>
              <a:t>shaxs</a:t>
            </a:r>
            <a:r>
              <a:rPr lang="en-US" sz="4000" dirty="0"/>
              <a:t>     </a:t>
            </a:r>
            <a:r>
              <a:rPr lang="en-US" sz="4000" dirty="0" err="1"/>
              <a:t>kelgan</a:t>
            </a:r>
            <a:r>
              <a:rPr lang="en-US" sz="4000" dirty="0"/>
              <a:t>               </a:t>
            </a:r>
            <a:r>
              <a:rPr lang="en-US" sz="4000" dirty="0" err="1"/>
              <a:t>kelgan</a:t>
            </a:r>
            <a:r>
              <a:rPr lang="en-US" sz="4000" dirty="0"/>
              <a:t> (-</a:t>
            </a:r>
            <a:r>
              <a:rPr lang="en-US" sz="4000" dirty="0" err="1"/>
              <a:t>lar</a:t>
            </a:r>
            <a:r>
              <a:rPr lang="en-US" sz="4000" dirty="0"/>
              <a:t>)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241298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3" y="540913"/>
            <a:ext cx="10934163" cy="56795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3- </a:t>
            </a:r>
            <a:r>
              <a:rPr lang="en-US" sz="4000" dirty="0" err="1"/>
              <a:t>shakl</a:t>
            </a:r>
            <a:r>
              <a:rPr lang="en-US" sz="4000" dirty="0"/>
              <a:t>. Bu </a:t>
            </a:r>
            <a:r>
              <a:rPr lang="en-US" sz="4000" dirty="0" err="1"/>
              <a:t>shakldan</a:t>
            </a:r>
            <a:r>
              <a:rPr lang="en-US" sz="4000" dirty="0"/>
              <a:t> </a:t>
            </a:r>
            <a:r>
              <a:rPr lang="en-US" sz="4000" dirty="0" err="1"/>
              <a:t>buyruq</a:t>
            </a:r>
            <a:r>
              <a:rPr lang="en-US" sz="4000" dirty="0"/>
              <a:t>- </a:t>
            </a:r>
            <a:r>
              <a:rPr lang="en-US" sz="4000" dirty="0" err="1"/>
              <a:t>istak</a:t>
            </a:r>
            <a:r>
              <a:rPr lang="en-US" sz="4000" dirty="0"/>
              <a:t> </a:t>
            </a:r>
            <a:r>
              <a:rPr lang="en-US" sz="4000" dirty="0" err="1"/>
              <a:t>maylini</a:t>
            </a:r>
            <a:r>
              <a:rPr lang="en-US" sz="4000" dirty="0"/>
              <a:t> </a:t>
            </a:r>
            <a:r>
              <a:rPr lang="en-US" sz="4000" dirty="0" err="1"/>
              <a:t>hosil</a:t>
            </a:r>
            <a:r>
              <a:rPr lang="en-US" sz="4000" dirty="0"/>
              <a:t> </a:t>
            </a:r>
            <a:r>
              <a:rPr lang="en-US" sz="4000" dirty="0" err="1"/>
              <a:t>qilishda</a:t>
            </a:r>
            <a:r>
              <a:rPr lang="en-US" sz="4000" dirty="0"/>
              <a:t> ham </a:t>
            </a:r>
            <a:r>
              <a:rPr lang="en-US" sz="4000" dirty="0" err="1"/>
              <a:t>foydalaniladi</a:t>
            </a:r>
            <a:r>
              <a:rPr lang="en-US" sz="4000" dirty="0"/>
              <a:t>.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07075" y="2223529"/>
            <a:ext cx="1021723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 </a:t>
            </a:r>
          </a:p>
          <a:p>
            <a:r>
              <a:rPr lang="en-US" sz="4000" dirty="0"/>
              <a:t>                </a:t>
            </a:r>
            <a:r>
              <a:rPr lang="en-US" sz="4000" dirty="0" err="1"/>
              <a:t>birlik</a:t>
            </a:r>
            <a:r>
              <a:rPr lang="en-US" sz="4000" dirty="0"/>
              <a:t>                   </a:t>
            </a:r>
            <a:r>
              <a:rPr lang="en-US" sz="4000" dirty="0" err="1"/>
              <a:t>ko`plik</a:t>
            </a:r>
            <a:endParaRPr lang="en-US" sz="4000" dirty="0"/>
          </a:p>
          <a:p>
            <a:r>
              <a:rPr lang="en-US" sz="4000" dirty="0"/>
              <a:t>I </a:t>
            </a:r>
            <a:r>
              <a:rPr lang="en-US" sz="4000" dirty="0" err="1"/>
              <a:t>shaxs</a:t>
            </a:r>
            <a:r>
              <a:rPr lang="en-US" sz="4000" dirty="0"/>
              <a:t>     </a:t>
            </a:r>
            <a:r>
              <a:rPr lang="en-US" sz="4000" dirty="0" err="1"/>
              <a:t>bor</a:t>
            </a:r>
            <a:r>
              <a:rPr lang="en-US" sz="4000" dirty="0" err="1">
                <a:solidFill>
                  <a:srgbClr val="FF0000"/>
                </a:solidFill>
              </a:rPr>
              <a:t>ay</a:t>
            </a:r>
            <a:r>
              <a:rPr lang="en-US" sz="4000" dirty="0"/>
              <a:t>                </a:t>
            </a:r>
            <a:r>
              <a:rPr lang="en-US" sz="4000" dirty="0" err="1"/>
              <a:t>bor</a:t>
            </a:r>
            <a:r>
              <a:rPr lang="en-US" sz="4000" dirty="0" err="1">
                <a:solidFill>
                  <a:srgbClr val="FF0000"/>
                </a:solidFill>
              </a:rPr>
              <a:t>aylik</a:t>
            </a:r>
            <a:r>
              <a:rPr lang="en-US" sz="4000" dirty="0"/>
              <a:t>    </a:t>
            </a:r>
          </a:p>
          <a:p>
            <a:r>
              <a:rPr lang="en-US" sz="4000" dirty="0"/>
              <a:t>II </a:t>
            </a:r>
            <a:r>
              <a:rPr lang="en-US" sz="4000" dirty="0" err="1"/>
              <a:t>shaxs</a:t>
            </a:r>
            <a:r>
              <a:rPr lang="en-US" sz="4000" dirty="0"/>
              <a:t>     </a:t>
            </a:r>
            <a:r>
              <a:rPr lang="en-US" sz="4000" dirty="0" err="1"/>
              <a:t>bor</a:t>
            </a:r>
            <a:r>
              <a:rPr lang="en-US" sz="4000" dirty="0"/>
              <a:t>(</a:t>
            </a:r>
            <a:r>
              <a:rPr lang="en-US" sz="4000" dirty="0">
                <a:solidFill>
                  <a:srgbClr val="FF0000"/>
                </a:solidFill>
              </a:rPr>
              <a:t>gin</a:t>
            </a:r>
            <a:r>
              <a:rPr lang="en-US" sz="4000" dirty="0"/>
              <a:t>)            bor</a:t>
            </a:r>
            <a:r>
              <a:rPr lang="en-US" sz="4000" dirty="0">
                <a:solidFill>
                  <a:srgbClr val="FF0000"/>
                </a:solidFill>
              </a:rPr>
              <a:t>ing(</a:t>
            </a:r>
            <a:r>
              <a:rPr lang="en-US" sz="4000" dirty="0" err="1">
                <a:solidFill>
                  <a:srgbClr val="FF0000"/>
                </a:solidFill>
              </a:rPr>
              <a:t>iz</a:t>
            </a:r>
            <a:r>
              <a:rPr lang="en-US" sz="4000" dirty="0">
                <a:solidFill>
                  <a:srgbClr val="FF0000"/>
                </a:solidFill>
              </a:rPr>
              <a:t>)</a:t>
            </a:r>
          </a:p>
          <a:p>
            <a:r>
              <a:rPr lang="en-US" sz="4000" dirty="0"/>
              <a:t>III </a:t>
            </a:r>
            <a:r>
              <a:rPr lang="en-US" sz="4000" dirty="0" err="1"/>
              <a:t>shaxs</a:t>
            </a:r>
            <a:r>
              <a:rPr lang="en-US" sz="4000" dirty="0"/>
              <a:t>    </a:t>
            </a:r>
            <a:r>
              <a:rPr lang="en-US" sz="4000" dirty="0" err="1"/>
              <a:t>bor</a:t>
            </a:r>
            <a:r>
              <a:rPr lang="en-US" sz="4000" dirty="0" err="1">
                <a:solidFill>
                  <a:srgbClr val="FF0000"/>
                </a:solidFill>
              </a:rPr>
              <a:t>sin</a:t>
            </a:r>
            <a:r>
              <a:rPr lang="en-US" sz="4000" dirty="0"/>
              <a:t>                </a:t>
            </a:r>
            <a:r>
              <a:rPr lang="en-US" sz="4000" dirty="0" err="1"/>
              <a:t>bor</a:t>
            </a:r>
            <a:r>
              <a:rPr lang="en-US" sz="4000" dirty="0" err="1">
                <a:solidFill>
                  <a:srgbClr val="FF0000"/>
                </a:solidFill>
              </a:rPr>
              <a:t>ishsin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59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6822" y="991674"/>
            <a:ext cx="10934163" cy="56795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err="1"/>
              <a:t>Xulosa</a:t>
            </a:r>
            <a:r>
              <a:rPr lang="en-US" sz="4000" dirty="0"/>
              <a:t> </a:t>
            </a:r>
          </a:p>
          <a:p>
            <a:pPr marL="0" indent="0">
              <a:buNone/>
            </a:pPr>
            <a:r>
              <a:rPr lang="en-US" sz="4000" dirty="0"/>
              <a:t>    </a:t>
            </a:r>
            <a:r>
              <a:rPr lang="en-US" sz="4000" dirty="0" err="1"/>
              <a:t>Demak</a:t>
            </a:r>
            <a:r>
              <a:rPr lang="en-US" sz="4000" dirty="0"/>
              <a:t>, </a:t>
            </a:r>
            <a:r>
              <a:rPr lang="en-US" sz="4000" dirty="0" err="1"/>
              <a:t>fe’l</a:t>
            </a:r>
            <a:r>
              <a:rPr lang="en-US" sz="4000" dirty="0"/>
              <a:t> </a:t>
            </a:r>
            <a:r>
              <a:rPr lang="en-US" sz="4000" dirty="0" err="1"/>
              <a:t>so`z</a:t>
            </a:r>
            <a:r>
              <a:rPr lang="en-US" sz="4000" dirty="0"/>
              <a:t> </a:t>
            </a:r>
            <a:r>
              <a:rPr lang="en-US" sz="4000" dirty="0" err="1"/>
              <a:t>turkumi</a:t>
            </a:r>
            <a:r>
              <a:rPr lang="en-US" sz="4000" dirty="0"/>
              <a:t> </a:t>
            </a:r>
            <a:r>
              <a:rPr lang="en-US" sz="4000" dirty="0" err="1"/>
              <a:t>eng</a:t>
            </a:r>
            <a:r>
              <a:rPr lang="en-US" sz="4000" dirty="0"/>
              <a:t> </a:t>
            </a:r>
            <a:r>
              <a:rPr lang="en-US" sz="4000" dirty="0" err="1"/>
              <a:t>katta</a:t>
            </a:r>
            <a:r>
              <a:rPr lang="en-US" sz="4000" dirty="0"/>
              <a:t> </a:t>
            </a:r>
            <a:r>
              <a:rPr lang="en-US" sz="4000" dirty="0" err="1"/>
              <a:t>mavzulardan</a:t>
            </a:r>
            <a:r>
              <a:rPr lang="en-US" sz="4000" dirty="0"/>
              <a:t> </a:t>
            </a:r>
            <a:r>
              <a:rPr lang="en-US" sz="4000" dirty="0" err="1"/>
              <a:t>biri</a:t>
            </a:r>
            <a:r>
              <a:rPr lang="en-US" sz="4000" dirty="0"/>
              <a:t> </a:t>
            </a:r>
            <a:r>
              <a:rPr lang="en-US" sz="4000" dirty="0" err="1"/>
              <a:t>bo`lib</a:t>
            </a:r>
            <a:r>
              <a:rPr lang="en-US" sz="4000" dirty="0"/>
              <a:t>, gap </a:t>
            </a:r>
            <a:r>
              <a:rPr lang="en-US" sz="4000" dirty="0" err="1"/>
              <a:t>hosil</a:t>
            </a:r>
            <a:r>
              <a:rPr lang="en-US" sz="4000" dirty="0"/>
              <a:t> </a:t>
            </a:r>
            <a:r>
              <a:rPr lang="en-US" sz="4000" dirty="0" err="1"/>
              <a:t>qilishda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gapdagi</a:t>
            </a:r>
            <a:r>
              <a:rPr lang="en-US" sz="4000" dirty="0"/>
              <a:t> </a:t>
            </a:r>
            <a:r>
              <a:rPr lang="en-US" sz="4000" dirty="0" err="1"/>
              <a:t>asosiy</a:t>
            </a:r>
            <a:r>
              <a:rPr lang="en-US" sz="4000" dirty="0"/>
              <a:t> </a:t>
            </a:r>
            <a:r>
              <a:rPr lang="en-US" sz="4000" dirty="0" err="1"/>
              <a:t>hukmni</a:t>
            </a:r>
            <a:r>
              <a:rPr lang="en-US" sz="4000" dirty="0"/>
              <a:t> </a:t>
            </a:r>
            <a:r>
              <a:rPr lang="en-US" sz="4000" dirty="0" err="1"/>
              <a:t>berishda</a:t>
            </a:r>
            <a:r>
              <a:rPr lang="en-US" sz="4000" dirty="0"/>
              <a:t> </a:t>
            </a:r>
            <a:r>
              <a:rPr lang="en-US" sz="4000" dirty="0" err="1"/>
              <a:t>muhim</a:t>
            </a:r>
            <a:r>
              <a:rPr lang="en-US" sz="4000" dirty="0"/>
              <a:t> </a:t>
            </a:r>
            <a:r>
              <a:rPr lang="en-US" sz="4000" dirty="0" err="1"/>
              <a:t>ahamiyat</a:t>
            </a:r>
            <a:r>
              <a:rPr lang="en-US" sz="4000" dirty="0"/>
              <a:t> </a:t>
            </a:r>
            <a:r>
              <a:rPr lang="en-US" sz="4000" dirty="0" err="1"/>
              <a:t>kasb</a:t>
            </a:r>
            <a:r>
              <a:rPr lang="en-US" sz="4000" dirty="0"/>
              <a:t> </a:t>
            </a:r>
            <a:r>
              <a:rPr lang="en-US" sz="4000" dirty="0" err="1"/>
              <a:t>etadi</a:t>
            </a:r>
            <a:r>
              <a:rPr lang="en-US" sz="4000" dirty="0"/>
              <a:t>. </a:t>
            </a:r>
            <a:r>
              <a:rPr lang="en-US" sz="4000" dirty="0" err="1"/>
              <a:t>Fe’lning</a:t>
            </a:r>
            <a:r>
              <a:rPr lang="en-US" sz="4000" dirty="0"/>
              <a:t> </a:t>
            </a:r>
            <a:r>
              <a:rPr lang="en-US" sz="4000" dirty="0" err="1"/>
              <a:t>grammatik</a:t>
            </a:r>
            <a:r>
              <a:rPr lang="en-US" sz="4000" dirty="0"/>
              <a:t> </a:t>
            </a:r>
            <a:r>
              <a:rPr lang="en-US" sz="4000" dirty="0" err="1"/>
              <a:t>ko`rsatkichlari</a:t>
            </a:r>
            <a:r>
              <a:rPr lang="en-US" sz="4000" dirty="0"/>
              <a:t> </a:t>
            </a:r>
            <a:r>
              <a:rPr lang="en-US" sz="4000" dirty="0" err="1"/>
              <a:t>bir</a:t>
            </a:r>
            <a:r>
              <a:rPr lang="en-US" sz="4000" dirty="0"/>
              <a:t> </a:t>
            </a:r>
            <a:r>
              <a:rPr lang="en-US" sz="4000" dirty="0" err="1"/>
              <a:t>nechta</a:t>
            </a:r>
            <a:r>
              <a:rPr lang="en-US" sz="4000" dirty="0"/>
              <a:t> </a:t>
            </a:r>
            <a:r>
              <a:rPr lang="en-US" sz="4000" dirty="0" err="1"/>
              <a:t>bo`lib</a:t>
            </a:r>
            <a:r>
              <a:rPr lang="en-US" sz="4000" dirty="0"/>
              <a:t>, </a:t>
            </a:r>
            <a:r>
              <a:rPr lang="en-US" sz="4000" dirty="0" err="1"/>
              <a:t>ularsiz</a:t>
            </a:r>
            <a:r>
              <a:rPr lang="en-US" sz="4000" dirty="0"/>
              <a:t> </a:t>
            </a:r>
            <a:r>
              <a:rPr lang="en-US" sz="4000" dirty="0" err="1"/>
              <a:t>lingvistika</a:t>
            </a:r>
            <a:r>
              <a:rPr lang="en-US" sz="4000" dirty="0"/>
              <a:t> </a:t>
            </a:r>
            <a:r>
              <a:rPr lang="en-US" sz="4000" dirty="0" err="1"/>
              <a:t>fanini</a:t>
            </a:r>
            <a:r>
              <a:rPr lang="en-US" sz="4000" dirty="0"/>
              <a:t> </a:t>
            </a:r>
            <a:r>
              <a:rPr lang="en-US" sz="4000" dirty="0" err="1"/>
              <a:t>tasavvur</a:t>
            </a:r>
            <a:r>
              <a:rPr lang="en-US" sz="4000" dirty="0"/>
              <a:t> </a:t>
            </a:r>
            <a:r>
              <a:rPr lang="en-US" sz="4000" dirty="0" err="1"/>
              <a:t>qilib</a:t>
            </a:r>
            <a:r>
              <a:rPr lang="en-US" sz="4000" dirty="0"/>
              <a:t> </a:t>
            </a:r>
            <a:r>
              <a:rPr lang="en-US" sz="4000" dirty="0" err="1"/>
              <a:t>bo`lmaydi</a:t>
            </a:r>
            <a:r>
              <a:rPr lang="en-US" sz="4000" dirty="0"/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743476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670" y="1004552"/>
            <a:ext cx="10908406" cy="16742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i="1" dirty="0" err="1">
                <a:latin typeface="Algerian" panose="04020705040A02060702" pitchFamily="82" charset="0"/>
              </a:rPr>
              <a:t>E’tiboringiz</a:t>
            </a:r>
            <a:r>
              <a:rPr lang="en-US" sz="6000" i="1" dirty="0">
                <a:latin typeface="Algerian" panose="04020705040A02060702" pitchFamily="82" charset="0"/>
              </a:rPr>
              <a:t> </a:t>
            </a:r>
            <a:r>
              <a:rPr lang="en-US" sz="6000" i="1" dirty="0" err="1">
                <a:latin typeface="Algerian" panose="04020705040A02060702" pitchFamily="82" charset="0"/>
              </a:rPr>
              <a:t>uchun</a:t>
            </a:r>
            <a:r>
              <a:rPr lang="en-US" sz="6000" i="1" dirty="0">
                <a:latin typeface="Algerian" panose="04020705040A02060702" pitchFamily="82" charset="0"/>
              </a:rPr>
              <a:t> </a:t>
            </a:r>
            <a:r>
              <a:rPr lang="en-US" sz="6000" i="1" dirty="0" err="1">
                <a:latin typeface="Algerian" panose="04020705040A02060702" pitchFamily="82" charset="0"/>
              </a:rPr>
              <a:t>rahmat</a:t>
            </a:r>
            <a:endParaRPr lang="ru-RU" sz="6000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690" y="2132526"/>
            <a:ext cx="4076365" cy="407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195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3" y="540913"/>
            <a:ext cx="10934163" cy="5679583"/>
          </a:xfr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    </a:t>
            </a:r>
          </a:p>
          <a:p>
            <a:pPr marL="0" indent="0">
              <a:buNone/>
            </a:pPr>
            <a:r>
              <a:rPr lang="en-US" sz="4000" dirty="0"/>
              <a:t>     </a:t>
            </a:r>
            <a:r>
              <a:rPr lang="en-US" sz="4000" dirty="0" err="1"/>
              <a:t>Harakat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harakat</a:t>
            </a:r>
            <a:r>
              <a:rPr lang="en-US" sz="4000" dirty="0"/>
              <a:t> </a:t>
            </a:r>
            <a:r>
              <a:rPr lang="en-US" sz="4000" dirty="0" err="1"/>
              <a:t>bilan</a:t>
            </a:r>
            <a:r>
              <a:rPr lang="en-US" sz="4000" dirty="0"/>
              <a:t> </a:t>
            </a:r>
            <a:r>
              <a:rPr lang="en-US" sz="4000" dirty="0" err="1"/>
              <a:t>bog`liq</a:t>
            </a:r>
            <a:r>
              <a:rPr lang="en-US" sz="4000" dirty="0"/>
              <a:t> </a:t>
            </a:r>
            <a:r>
              <a:rPr lang="en-US" sz="4000" dirty="0" err="1"/>
              <a:t>holatni</a:t>
            </a:r>
            <a:r>
              <a:rPr lang="en-US" sz="4000" dirty="0"/>
              <a:t> </a:t>
            </a:r>
            <a:r>
              <a:rPr lang="en-US" sz="4000" dirty="0" err="1"/>
              <a:t>bildirib</a:t>
            </a:r>
            <a:r>
              <a:rPr lang="en-US" sz="4000" dirty="0"/>
              <a:t>, </a:t>
            </a:r>
            <a:r>
              <a:rPr lang="en-US" sz="4000" dirty="0" err="1"/>
              <a:t>nima</a:t>
            </a:r>
            <a:r>
              <a:rPr lang="en-US" sz="4000" dirty="0"/>
              <a:t> </a:t>
            </a:r>
            <a:r>
              <a:rPr lang="en-US" sz="4000" dirty="0" err="1"/>
              <a:t>qilmoq</a:t>
            </a:r>
            <a:r>
              <a:rPr lang="en-US" sz="4000" dirty="0"/>
              <a:t>? </a:t>
            </a:r>
            <a:r>
              <a:rPr lang="en-US" sz="4000" dirty="0" err="1"/>
              <a:t>nima</a:t>
            </a:r>
            <a:r>
              <a:rPr lang="en-US" sz="4000" dirty="0"/>
              <a:t> </a:t>
            </a:r>
            <a:r>
              <a:rPr lang="en-US" sz="4000" dirty="0" err="1"/>
              <a:t>bo`lmoq</a:t>
            </a:r>
            <a:r>
              <a:rPr lang="en-US" sz="4000" dirty="0"/>
              <a:t>? </a:t>
            </a:r>
            <a:r>
              <a:rPr lang="en-US" sz="4000" dirty="0" err="1"/>
              <a:t>so`roqlarini</a:t>
            </a:r>
            <a:r>
              <a:rPr lang="en-US" sz="4000" dirty="0"/>
              <a:t> </a:t>
            </a:r>
            <a:r>
              <a:rPr lang="en-US" sz="4000" dirty="0" err="1"/>
              <a:t>oluvchi</a:t>
            </a:r>
            <a:r>
              <a:rPr lang="en-US" sz="4000" dirty="0"/>
              <a:t> </a:t>
            </a:r>
            <a:r>
              <a:rPr lang="en-US" sz="4000" dirty="0" err="1"/>
              <a:t>so`z</a:t>
            </a:r>
            <a:r>
              <a:rPr lang="en-US" sz="4000" dirty="0"/>
              <a:t> </a:t>
            </a:r>
            <a:r>
              <a:rPr lang="en-US" sz="4000" dirty="0" err="1"/>
              <a:t>turkumi</a:t>
            </a:r>
            <a:r>
              <a:rPr lang="en-US" sz="4000" dirty="0"/>
              <a:t> </a:t>
            </a:r>
            <a:r>
              <a:rPr lang="en-US" sz="4000" dirty="0" err="1"/>
              <a:t>fe’l</a:t>
            </a:r>
            <a:r>
              <a:rPr lang="en-US" sz="4000" dirty="0"/>
              <a:t> </a:t>
            </a:r>
            <a:r>
              <a:rPr lang="en-US" sz="4000" dirty="0" err="1"/>
              <a:t>deyiladi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 err="1"/>
              <a:t>Masalan</a:t>
            </a:r>
            <a:r>
              <a:rPr lang="en-US" sz="4000" dirty="0"/>
              <a:t>: </a:t>
            </a:r>
            <a:r>
              <a:rPr lang="en-US" sz="4000" dirty="0" err="1"/>
              <a:t>yugurmoq</a:t>
            </a:r>
            <a:r>
              <a:rPr lang="en-US" sz="4000" dirty="0"/>
              <a:t>, </a:t>
            </a:r>
            <a:r>
              <a:rPr lang="en-US" sz="4000" dirty="0" err="1"/>
              <a:t>sakramoq</a:t>
            </a:r>
            <a:r>
              <a:rPr lang="en-US" sz="4000" dirty="0"/>
              <a:t>, </a:t>
            </a:r>
            <a:r>
              <a:rPr lang="en-US" sz="4000" dirty="0" err="1"/>
              <a:t>suyunmoq</a:t>
            </a:r>
            <a:r>
              <a:rPr lang="en-US" sz="4000" dirty="0"/>
              <a:t>, </a:t>
            </a:r>
            <a:r>
              <a:rPr lang="en-US" sz="4000" dirty="0" err="1"/>
              <a:t>uxlamoq</a:t>
            </a:r>
            <a:r>
              <a:rPr lang="en-US" sz="4000" dirty="0"/>
              <a:t>, </a:t>
            </a:r>
            <a:r>
              <a:rPr lang="en-US" sz="4000" dirty="0" err="1"/>
              <a:t>qurimoq</a:t>
            </a:r>
            <a:r>
              <a:rPr lang="en-US" sz="4000" dirty="0"/>
              <a:t>, </a:t>
            </a:r>
            <a:r>
              <a:rPr lang="en-US" sz="4000" dirty="0" err="1"/>
              <a:t>ko`paymoq</a:t>
            </a:r>
            <a:r>
              <a:rPr lang="en-US" sz="4000" dirty="0"/>
              <a:t>, </a:t>
            </a:r>
            <a:r>
              <a:rPr lang="en-US" sz="4000" dirty="0" err="1"/>
              <a:t>tinchimoq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boshqalar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00254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3" y="540913"/>
            <a:ext cx="10934163" cy="56795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    </a:t>
            </a:r>
            <a:r>
              <a:rPr lang="en-US" sz="4000" dirty="0" err="1"/>
              <a:t>Fe’l</a:t>
            </a:r>
            <a:r>
              <a:rPr lang="en-US" sz="4000" dirty="0"/>
              <a:t> </a:t>
            </a:r>
            <a:r>
              <a:rPr lang="en-US" sz="4000" dirty="0" err="1"/>
              <a:t>quyidagi</a:t>
            </a:r>
            <a:r>
              <a:rPr lang="en-US" sz="4000" dirty="0"/>
              <a:t> </a:t>
            </a:r>
            <a:r>
              <a:rPr lang="en-US" sz="4000" dirty="0" err="1"/>
              <a:t>grammatik</a:t>
            </a:r>
            <a:r>
              <a:rPr lang="en-US" sz="4000" dirty="0"/>
              <a:t> </a:t>
            </a:r>
            <a:r>
              <a:rPr lang="en-US" sz="4000" dirty="0" err="1"/>
              <a:t>ko`rsatkichlarga</a:t>
            </a:r>
            <a:r>
              <a:rPr lang="en-US" sz="4000" dirty="0"/>
              <a:t> </a:t>
            </a:r>
            <a:r>
              <a:rPr lang="en-US" sz="4000" dirty="0" err="1"/>
              <a:t>ega</a:t>
            </a:r>
            <a:r>
              <a:rPr lang="en-US" sz="4000" dirty="0"/>
              <a:t>: </a:t>
            </a:r>
          </a:p>
          <a:p>
            <a:pPr marL="742950" indent="-742950">
              <a:buAutoNum type="arabicPeriod"/>
            </a:pPr>
            <a:r>
              <a:rPr lang="en-US" sz="4000" dirty="0" err="1"/>
              <a:t>Ma’no</a:t>
            </a:r>
            <a:r>
              <a:rPr lang="en-US" sz="4000" dirty="0"/>
              <a:t> </a:t>
            </a:r>
            <a:r>
              <a:rPr lang="en-US" sz="4000" dirty="0" err="1"/>
              <a:t>turlari</a:t>
            </a:r>
            <a:r>
              <a:rPr lang="en-US" sz="4000" dirty="0"/>
              <a:t> </a:t>
            </a:r>
            <a:r>
              <a:rPr lang="en-US" sz="4000" dirty="0" err="1"/>
              <a:t>bilan</a:t>
            </a:r>
            <a:r>
              <a:rPr lang="en-US" sz="4000" dirty="0"/>
              <a:t> </a:t>
            </a:r>
            <a:r>
              <a:rPr lang="en-US" sz="4000" dirty="0" err="1"/>
              <a:t>ifodaladi</a:t>
            </a:r>
            <a:r>
              <a:rPr lang="en-US" sz="4000" dirty="0"/>
              <a:t>.</a:t>
            </a:r>
          </a:p>
          <a:p>
            <a:pPr marL="742950" indent="-742950">
              <a:buAutoNum type="arabicPeriod"/>
            </a:pPr>
            <a:r>
              <a:rPr lang="en-US" sz="4000" dirty="0" err="1"/>
              <a:t>Zamon</a:t>
            </a:r>
            <a:r>
              <a:rPr lang="en-US" sz="4000" dirty="0"/>
              <a:t> </a:t>
            </a:r>
            <a:r>
              <a:rPr lang="en-US" sz="4000" dirty="0" err="1"/>
              <a:t>kategoriyasi</a:t>
            </a:r>
            <a:r>
              <a:rPr lang="en-US" sz="4000" dirty="0"/>
              <a:t> </a:t>
            </a:r>
            <a:r>
              <a:rPr lang="en-US" sz="4000" dirty="0" err="1"/>
              <a:t>mavjud</a:t>
            </a:r>
            <a:r>
              <a:rPr lang="en-US" sz="4000" dirty="0"/>
              <a:t>.</a:t>
            </a:r>
          </a:p>
          <a:p>
            <a:pPr marL="742950" indent="-742950">
              <a:buAutoNum type="arabicPeriod"/>
            </a:pPr>
            <a:r>
              <a:rPr lang="en-US" sz="4000" dirty="0" err="1"/>
              <a:t>Nisbat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mayl</a:t>
            </a:r>
            <a:r>
              <a:rPr lang="en-US" sz="4000" dirty="0"/>
              <a:t> </a:t>
            </a:r>
            <a:r>
              <a:rPr lang="en-US" sz="4000" dirty="0" err="1"/>
              <a:t>kategoriyasini</a:t>
            </a:r>
            <a:r>
              <a:rPr lang="en-US" sz="4000" dirty="0"/>
              <a:t> </a:t>
            </a:r>
            <a:r>
              <a:rPr lang="en-US" sz="4000" dirty="0" err="1"/>
              <a:t>ko`rsatadi</a:t>
            </a:r>
            <a:r>
              <a:rPr lang="en-US" sz="4000" dirty="0"/>
              <a:t>.</a:t>
            </a:r>
          </a:p>
          <a:p>
            <a:pPr marL="742950" indent="-742950">
              <a:buAutoNum type="arabicPeriod"/>
            </a:pPr>
            <a:r>
              <a:rPr lang="en-US" sz="4000" dirty="0" err="1"/>
              <a:t>Bo`lishli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bo`lishsiz</a:t>
            </a:r>
            <a:r>
              <a:rPr lang="en-US" sz="4000" dirty="0"/>
              <a:t> </a:t>
            </a:r>
            <a:r>
              <a:rPr lang="en-US" sz="4000" dirty="0" err="1"/>
              <a:t>shakllariga</a:t>
            </a:r>
            <a:r>
              <a:rPr lang="en-US" sz="4000" dirty="0"/>
              <a:t> </a:t>
            </a:r>
            <a:r>
              <a:rPr lang="en-US" sz="4000" dirty="0" err="1"/>
              <a:t>ega</a:t>
            </a:r>
            <a:r>
              <a:rPr lang="en-US" sz="4000" dirty="0"/>
              <a:t>.</a:t>
            </a:r>
          </a:p>
          <a:p>
            <a:pPr marL="742950" indent="-742950">
              <a:buAutoNum type="arabicPeriod"/>
            </a:pPr>
            <a:r>
              <a:rPr lang="en-US" sz="4000" dirty="0" err="1"/>
              <a:t>O`timli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o`timsiz</a:t>
            </a:r>
            <a:r>
              <a:rPr lang="en-US" sz="4000" dirty="0"/>
              <a:t> </a:t>
            </a:r>
            <a:r>
              <a:rPr lang="en-US" sz="4000" dirty="0" err="1"/>
              <a:t>bo`ladi</a:t>
            </a:r>
            <a:r>
              <a:rPr lang="en-US" sz="4000" dirty="0"/>
              <a:t>.</a:t>
            </a:r>
          </a:p>
          <a:p>
            <a:pPr marL="742950" indent="-742950">
              <a:buAutoNum type="arabicPeriod"/>
            </a:pPr>
            <a:r>
              <a:rPr lang="en-US" sz="4000" dirty="0" err="1"/>
              <a:t>To`liqsiz</a:t>
            </a:r>
            <a:r>
              <a:rPr lang="en-US" sz="4000" dirty="0"/>
              <a:t> </a:t>
            </a:r>
            <a:r>
              <a:rPr lang="en-US" sz="4000" dirty="0" err="1"/>
              <a:t>fe’l</a:t>
            </a:r>
            <a:r>
              <a:rPr lang="en-US" sz="4000" dirty="0"/>
              <a:t> </a:t>
            </a:r>
            <a:r>
              <a:rPr lang="en-US" sz="4000" dirty="0" err="1"/>
              <a:t>shakllari</a:t>
            </a:r>
            <a:r>
              <a:rPr lang="en-US" sz="4000" dirty="0"/>
              <a:t> ham </a:t>
            </a:r>
            <a:r>
              <a:rPr lang="en-US" sz="4000" dirty="0" err="1"/>
              <a:t>mavjud</a:t>
            </a:r>
            <a:r>
              <a:rPr lang="en-US" sz="4000" dirty="0"/>
              <a:t>. 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799860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3" y="540913"/>
            <a:ext cx="10934163" cy="56795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7. </a:t>
            </a:r>
            <a:r>
              <a:rPr lang="en-US" sz="4000" dirty="0" err="1"/>
              <a:t>Vazifa</a:t>
            </a:r>
            <a:r>
              <a:rPr lang="en-US" sz="4000" dirty="0"/>
              <a:t> </a:t>
            </a:r>
            <a:r>
              <a:rPr lang="en-US" sz="4000" dirty="0" err="1"/>
              <a:t>shakllariga</a:t>
            </a:r>
            <a:r>
              <a:rPr lang="en-US" sz="4000" dirty="0"/>
              <a:t> </a:t>
            </a:r>
            <a:r>
              <a:rPr lang="en-US" sz="4000" dirty="0" err="1"/>
              <a:t>ega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8. </a:t>
            </a:r>
            <a:r>
              <a:rPr lang="en-US" sz="4000" dirty="0" err="1"/>
              <a:t>Yetakchi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ko`makchi</a:t>
            </a:r>
            <a:r>
              <a:rPr lang="en-US" sz="4000" dirty="0"/>
              <a:t> </a:t>
            </a:r>
            <a:r>
              <a:rPr lang="en-US" sz="4000" dirty="0" err="1"/>
              <a:t>shakllarida</a:t>
            </a:r>
            <a:r>
              <a:rPr lang="en-US" sz="4000" dirty="0"/>
              <a:t> </a:t>
            </a:r>
            <a:r>
              <a:rPr lang="en-US" sz="4000" dirty="0" err="1"/>
              <a:t>bo`ladi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9. </a:t>
            </a:r>
            <a:r>
              <a:rPr lang="en-US" sz="4000" dirty="0" err="1"/>
              <a:t>Yasaladi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10. </a:t>
            </a:r>
            <a:r>
              <a:rPr lang="en-US" sz="4000" dirty="0" err="1"/>
              <a:t>Sodda</a:t>
            </a:r>
            <a:r>
              <a:rPr lang="en-US" sz="4000" dirty="0"/>
              <a:t>, </a:t>
            </a:r>
            <a:r>
              <a:rPr lang="en-US" sz="4000" dirty="0" err="1"/>
              <a:t>murakkab</a:t>
            </a:r>
            <a:r>
              <a:rPr lang="en-US" sz="4000" dirty="0"/>
              <a:t> </a:t>
            </a:r>
            <a:r>
              <a:rPr lang="en-US" sz="4000" dirty="0" err="1"/>
              <a:t>tuziladi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11. </a:t>
            </a:r>
            <a:r>
              <a:rPr lang="en-US" sz="4000" dirty="0" err="1"/>
              <a:t>Sintaktik</a:t>
            </a:r>
            <a:r>
              <a:rPr lang="en-US" sz="4000" dirty="0"/>
              <a:t> </a:t>
            </a:r>
            <a:r>
              <a:rPr lang="en-US" sz="4000" dirty="0" err="1"/>
              <a:t>vazifa</a:t>
            </a:r>
            <a:r>
              <a:rPr lang="en-US" sz="4000" dirty="0"/>
              <a:t> </a:t>
            </a:r>
            <a:r>
              <a:rPr lang="en-US" sz="4000" dirty="0" err="1"/>
              <a:t>bajaradi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12. </a:t>
            </a:r>
            <a:r>
              <a:rPr lang="en-US" sz="4000" dirty="0" err="1"/>
              <a:t>Mustaqil</a:t>
            </a:r>
            <a:r>
              <a:rPr lang="en-US" sz="4000" dirty="0"/>
              <a:t> </a:t>
            </a:r>
            <a:r>
              <a:rPr lang="en-US" sz="4000" dirty="0" err="1"/>
              <a:t>so`z</a:t>
            </a:r>
            <a:r>
              <a:rPr lang="en-US" sz="4000" dirty="0"/>
              <a:t> </a:t>
            </a:r>
            <a:r>
              <a:rPr lang="en-US" sz="4000" dirty="0" err="1"/>
              <a:t>turkumlarining</a:t>
            </a:r>
            <a:r>
              <a:rPr lang="en-US" sz="4000" dirty="0"/>
              <a:t> </a:t>
            </a:r>
            <a:r>
              <a:rPr lang="en-US" sz="4000" dirty="0" err="1"/>
              <a:t>eng</a:t>
            </a:r>
            <a:r>
              <a:rPr lang="en-US" sz="4000" dirty="0"/>
              <a:t> </a:t>
            </a:r>
            <a:r>
              <a:rPr lang="en-US" sz="4000" dirty="0" err="1"/>
              <a:t>asosiysi</a:t>
            </a:r>
            <a:r>
              <a:rPr lang="en-US" sz="4000" dirty="0"/>
              <a:t> </a:t>
            </a:r>
            <a:r>
              <a:rPr lang="en-US" sz="4000" dirty="0" err="1"/>
              <a:t>sanaladi</a:t>
            </a:r>
            <a:r>
              <a:rPr lang="en-US" sz="4000" dirty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85708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3" y="540913"/>
            <a:ext cx="10934163" cy="567958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000" dirty="0" err="1"/>
              <a:t>Fe’lning</a:t>
            </a:r>
            <a:r>
              <a:rPr lang="en-US" sz="4000" dirty="0"/>
              <a:t> </a:t>
            </a:r>
            <a:r>
              <a:rPr lang="en-US" sz="4000" dirty="0" err="1"/>
              <a:t>ma’no</a:t>
            </a:r>
            <a:r>
              <a:rPr lang="en-US" sz="4000" dirty="0"/>
              <a:t> </a:t>
            </a:r>
            <a:r>
              <a:rPr lang="en-US" sz="4000" dirty="0" err="1"/>
              <a:t>turlari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    </a:t>
            </a:r>
            <a:r>
              <a:rPr lang="en-US" sz="4000" dirty="0" err="1"/>
              <a:t>Fe’l</a:t>
            </a:r>
            <a:r>
              <a:rPr lang="en-US" sz="4000" dirty="0"/>
              <a:t> </a:t>
            </a:r>
            <a:r>
              <a:rPr lang="en-US" sz="4000" dirty="0" err="1"/>
              <a:t>dastlab</a:t>
            </a:r>
            <a:r>
              <a:rPr lang="en-US" sz="4000" dirty="0"/>
              <a:t> </a:t>
            </a:r>
            <a:r>
              <a:rPr lang="en-US" sz="4000" dirty="0" err="1"/>
              <a:t>ikkiga</a:t>
            </a:r>
            <a:r>
              <a:rPr lang="en-US" sz="4000" dirty="0"/>
              <a:t> </a:t>
            </a:r>
            <a:r>
              <a:rPr lang="en-US" sz="4000" dirty="0" err="1"/>
              <a:t>bo`linadi</a:t>
            </a:r>
            <a:r>
              <a:rPr lang="en-US" sz="4000" dirty="0"/>
              <a:t>: </a:t>
            </a:r>
            <a:r>
              <a:rPr lang="en-US" sz="4000" dirty="0" err="1"/>
              <a:t>harakat</a:t>
            </a:r>
            <a:r>
              <a:rPr lang="en-US" sz="4000" dirty="0"/>
              <a:t> </a:t>
            </a:r>
            <a:r>
              <a:rPr lang="en-US" sz="4000" dirty="0" err="1"/>
              <a:t>fe’llari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holat</a:t>
            </a:r>
            <a:r>
              <a:rPr lang="en-US" sz="4000" dirty="0"/>
              <a:t> </a:t>
            </a:r>
            <a:r>
              <a:rPr lang="en-US" sz="4000" dirty="0" err="1"/>
              <a:t>fe’llari</a:t>
            </a:r>
            <a:r>
              <a:rPr lang="en-US" sz="4000" dirty="0"/>
              <a:t>. </a:t>
            </a:r>
          </a:p>
          <a:p>
            <a:pPr marL="0" indent="0">
              <a:buNone/>
            </a:pPr>
            <a:r>
              <a:rPr lang="en-US" sz="4000" dirty="0"/>
              <a:t>    </a:t>
            </a:r>
            <a:r>
              <a:rPr lang="en-US" sz="4000" dirty="0" err="1"/>
              <a:t>Shaxs</a:t>
            </a:r>
            <a:r>
              <a:rPr lang="en-US" sz="4000" dirty="0"/>
              <a:t>, </a:t>
            </a:r>
            <a:r>
              <a:rPr lang="en-US" sz="4000" dirty="0" err="1"/>
              <a:t>jonivor</a:t>
            </a:r>
            <a:r>
              <a:rPr lang="en-US" sz="4000" dirty="0"/>
              <a:t>, </a:t>
            </a:r>
            <a:r>
              <a:rPr lang="en-US" sz="4000" dirty="0" err="1"/>
              <a:t>narsa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boshqa</a:t>
            </a:r>
            <a:r>
              <a:rPr lang="en-US" sz="4000" dirty="0"/>
              <a:t> </a:t>
            </a:r>
            <a:r>
              <a:rPr lang="en-US" sz="4000" dirty="0" err="1"/>
              <a:t>tushunchalarning</a:t>
            </a:r>
            <a:r>
              <a:rPr lang="en-US" sz="4000" dirty="0"/>
              <a:t> </a:t>
            </a:r>
            <a:r>
              <a:rPr lang="en-US" sz="4000" dirty="0" err="1"/>
              <a:t>harakati</a:t>
            </a:r>
            <a:r>
              <a:rPr lang="en-US" sz="4000" dirty="0"/>
              <a:t> </a:t>
            </a:r>
            <a:r>
              <a:rPr lang="en-US" sz="4000" dirty="0" err="1"/>
              <a:t>asosida</a:t>
            </a:r>
            <a:r>
              <a:rPr lang="en-US" sz="4000" dirty="0"/>
              <a:t> </a:t>
            </a:r>
            <a:r>
              <a:rPr lang="en-US" sz="4000" dirty="0" err="1"/>
              <a:t>yuzaga</a:t>
            </a:r>
            <a:r>
              <a:rPr lang="en-US" sz="4000" dirty="0"/>
              <a:t> </a:t>
            </a:r>
            <a:r>
              <a:rPr lang="en-US" sz="4000" dirty="0" err="1"/>
              <a:t>kelgan</a:t>
            </a:r>
            <a:r>
              <a:rPr lang="en-US" sz="4000" dirty="0"/>
              <a:t> </a:t>
            </a:r>
            <a:r>
              <a:rPr lang="en-US" sz="4000" dirty="0" err="1"/>
              <a:t>fe’llar</a:t>
            </a:r>
            <a:r>
              <a:rPr lang="en-US" sz="4000" dirty="0"/>
              <a:t> </a:t>
            </a:r>
            <a:r>
              <a:rPr lang="en-US" sz="4000" dirty="0" err="1"/>
              <a:t>harakat</a:t>
            </a:r>
            <a:r>
              <a:rPr lang="en-US" sz="4000" dirty="0"/>
              <a:t> </a:t>
            </a:r>
            <a:r>
              <a:rPr lang="en-US" sz="4000" dirty="0" err="1"/>
              <a:t>fe’llari</a:t>
            </a:r>
            <a:r>
              <a:rPr lang="en-US" sz="4000" dirty="0"/>
              <a:t> </a:t>
            </a:r>
            <a:r>
              <a:rPr lang="en-US" sz="4000" dirty="0" err="1"/>
              <a:t>deyiladi</a:t>
            </a:r>
            <a:r>
              <a:rPr lang="en-US" sz="4000" dirty="0"/>
              <a:t>: </a:t>
            </a:r>
            <a:r>
              <a:rPr lang="en-US" sz="4000" dirty="0" err="1"/>
              <a:t>kuldi</a:t>
            </a:r>
            <a:r>
              <a:rPr lang="en-US" sz="4000" dirty="0"/>
              <a:t>, </a:t>
            </a:r>
            <a:r>
              <a:rPr lang="en-US" sz="4000" dirty="0" err="1"/>
              <a:t>tishladi</a:t>
            </a:r>
            <a:r>
              <a:rPr lang="en-US" sz="4000" dirty="0"/>
              <a:t>, </a:t>
            </a:r>
            <a:r>
              <a:rPr lang="en-US" sz="4000" dirty="0" err="1"/>
              <a:t>ushladi</a:t>
            </a:r>
            <a:r>
              <a:rPr lang="en-US" sz="4000" dirty="0"/>
              <a:t>, </a:t>
            </a:r>
            <a:r>
              <a:rPr lang="en-US" sz="4000" dirty="0" err="1"/>
              <a:t>salomlashdi</a:t>
            </a:r>
            <a:r>
              <a:rPr lang="en-US" sz="4000" dirty="0"/>
              <a:t>, </a:t>
            </a:r>
            <a:r>
              <a:rPr lang="en-US" sz="4000" dirty="0" err="1"/>
              <a:t>siljidi</a:t>
            </a:r>
            <a:r>
              <a:rPr lang="en-US" sz="4000" dirty="0"/>
              <a:t>.    </a:t>
            </a:r>
          </a:p>
          <a:p>
            <a:pPr marL="0" indent="0">
              <a:buNone/>
            </a:pPr>
            <a:r>
              <a:rPr lang="en-US" sz="4000" dirty="0"/>
              <a:t>    </a:t>
            </a:r>
            <a:r>
              <a:rPr lang="en-US" sz="4000" dirty="0" err="1"/>
              <a:t>Narsaning</a:t>
            </a:r>
            <a:r>
              <a:rPr lang="en-US" sz="4000" dirty="0"/>
              <a:t> </a:t>
            </a:r>
            <a:r>
              <a:rPr lang="en-US" sz="4000" dirty="0" err="1"/>
              <a:t>bir</a:t>
            </a:r>
            <a:r>
              <a:rPr lang="en-US" sz="4000" dirty="0"/>
              <a:t> </a:t>
            </a:r>
            <a:r>
              <a:rPr lang="en-US" sz="4000" dirty="0" err="1"/>
              <a:t>holatdan</a:t>
            </a:r>
            <a:r>
              <a:rPr lang="en-US" sz="4000" dirty="0"/>
              <a:t> </a:t>
            </a:r>
            <a:r>
              <a:rPr lang="en-US" sz="4000" dirty="0" err="1"/>
              <a:t>ikkinchi</a:t>
            </a:r>
            <a:r>
              <a:rPr lang="en-US" sz="4000" dirty="0"/>
              <a:t> </a:t>
            </a:r>
            <a:r>
              <a:rPr lang="en-US" sz="4000" dirty="0" err="1"/>
              <a:t>holatga</a:t>
            </a:r>
            <a:r>
              <a:rPr lang="en-US" sz="4000" dirty="0"/>
              <a:t> </a:t>
            </a:r>
            <a:r>
              <a:rPr lang="en-US" sz="4000" dirty="0" err="1"/>
              <a:t>o`tishidan</a:t>
            </a:r>
            <a:r>
              <a:rPr lang="en-US" sz="4000" dirty="0"/>
              <a:t> </a:t>
            </a:r>
            <a:r>
              <a:rPr lang="en-US" sz="4000" dirty="0" err="1"/>
              <a:t>yoki</a:t>
            </a:r>
            <a:r>
              <a:rPr lang="en-US" sz="4000" dirty="0"/>
              <a:t> </a:t>
            </a:r>
            <a:r>
              <a:rPr lang="en-US" sz="4000" dirty="0" err="1"/>
              <a:t>insonning</a:t>
            </a:r>
            <a:r>
              <a:rPr lang="en-US" sz="4000" dirty="0"/>
              <a:t> his- </a:t>
            </a:r>
            <a:r>
              <a:rPr lang="en-US" sz="4000" dirty="0" err="1"/>
              <a:t>tuyg`ulari</a:t>
            </a:r>
            <a:r>
              <a:rPr lang="en-US" sz="4000" dirty="0"/>
              <a:t> </a:t>
            </a:r>
            <a:r>
              <a:rPr lang="en-US" sz="4000" dirty="0" err="1"/>
              <a:t>asosida</a:t>
            </a:r>
            <a:r>
              <a:rPr lang="en-US" sz="4000" dirty="0"/>
              <a:t> </a:t>
            </a:r>
            <a:r>
              <a:rPr lang="en-US" sz="4000" dirty="0" err="1"/>
              <a:t>yuzaga</a:t>
            </a:r>
            <a:r>
              <a:rPr lang="en-US" sz="4000" dirty="0"/>
              <a:t> </a:t>
            </a:r>
            <a:r>
              <a:rPr lang="en-US" sz="4000" dirty="0" err="1"/>
              <a:t>kelgan</a:t>
            </a:r>
            <a:r>
              <a:rPr lang="en-US" sz="4000" dirty="0"/>
              <a:t> </a:t>
            </a:r>
            <a:r>
              <a:rPr lang="en-US" sz="4000" dirty="0" err="1"/>
              <a:t>fe’llar</a:t>
            </a:r>
            <a:r>
              <a:rPr lang="en-US" sz="4000" dirty="0"/>
              <a:t> </a:t>
            </a:r>
            <a:r>
              <a:rPr lang="en-US" sz="4000" dirty="0" err="1"/>
              <a:t>holat</a:t>
            </a:r>
            <a:r>
              <a:rPr lang="en-US" sz="4000" dirty="0"/>
              <a:t> </a:t>
            </a:r>
            <a:r>
              <a:rPr lang="en-US" sz="4000" dirty="0" err="1"/>
              <a:t>fe’llari</a:t>
            </a:r>
            <a:r>
              <a:rPr lang="en-US" sz="4000" dirty="0"/>
              <a:t> </a:t>
            </a:r>
            <a:r>
              <a:rPr lang="en-US" sz="4000" dirty="0" err="1"/>
              <a:t>deyiladi</a:t>
            </a:r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3574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3" y="540913"/>
            <a:ext cx="10934163" cy="56795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 err="1"/>
              <a:t>Masalan</a:t>
            </a:r>
            <a:r>
              <a:rPr lang="en-US" sz="4000" dirty="0"/>
              <a:t>: </a:t>
            </a:r>
            <a:r>
              <a:rPr lang="en-US" sz="4000" dirty="0" err="1"/>
              <a:t>suyundi</a:t>
            </a:r>
            <a:r>
              <a:rPr lang="en-US" sz="4000" dirty="0"/>
              <a:t>, </a:t>
            </a:r>
            <a:r>
              <a:rPr lang="en-US" sz="4000" dirty="0" err="1"/>
              <a:t>terladi</a:t>
            </a:r>
            <a:r>
              <a:rPr lang="en-US" sz="4000" dirty="0"/>
              <a:t>, </a:t>
            </a:r>
            <a:r>
              <a:rPr lang="en-US" sz="4000" dirty="0" err="1"/>
              <a:t>pishdi</a:t>
            </a:r>
            <a:r>
              <a:rPr lang="en-US" sz="4000" dirty="0"/>
              <a:t>, </a:t>
            </a:r>
            <a:r>
              <a:rPr lang="en-US" sz="4000" dirty="0" err="1"/>
              <a:t>o`yladi</a:t>
            </a:r>
            <a:r>
              <a:rPr lang="en-US" sz="4000" dirty="0"/>
              <a:t>, </a:t>
            </a:r>
            <a:r>
              <a:rPr lang="en-US" sz="4000" dirty="0" err="1"/>
              <a:t>yoqdi</a:t>
            </a:r>
            <a:r>
              <a:rPr lang="en-US" sz="4000" dirty="0"/>
              <a:t>, </a:t>
            </a:r>
            <a:r>
              <a:rPr lang="en-US" sz="4000" dirty="0" err="1"/>
              <a:t>uyg`ondi</a:t>
            </a:r>
            <a:r>
              <a:rPr lang="en-US" sz="4000" dirty="0"/>
              <a:t>, his </a:t>
            </a:r>
            <a:r>
              <a:rPr lang="en-US" sz="4000" dirty="0" err="1"/>
              <a:t>qildi</a:t>
            </a:r>
            <a:r>
              <a:rPr lang="en-US" sz="4000" dirty="0"/>
              <a:t>. </a:t>
            </a:r>
          </a:p>
          <a:p>
            <a:pPr marL="0" indent="0">
              <a:buNone/>
            </a:pPr>
            <a:r>
              <a:rPr lang="en-US" sz="4000" dirty="0"/>
              <a:t>    </a:t>
            </a:r>
            <a:r>
              <a:rPr lang="en-US" sz="4000" dirty="0" err="1"/>
              <a:t>Bundan</a:t>
            </a:r>
            <a:r>
              <a:rPr lang="en-US" sz="4000" dirty="0"/>
              <a:t> </a:t>
            </a:r>
            <a:r>
              <a:rPr lang="en-US" sz="4000" dirty="0" err="1"/>
              <a:t>tashqari</a:t>
            </a:r>
            <a:r>
              <a:rPr lang="en-US" sz="4000" dirty="0"/>
              <a:t>, </a:t>
            </a:r>
            <a:r>
              <a:rPr lang="en-US" sz="4000" dirty="0" err="1"/>
              <a:t>ba’zi</a:t>
            </a:r>
            <a:r>
              <a:rPr lang="en-US" sz="4000" dirty="0"/>
              <a:t> </a:t>
            </a:r>
            <a:r>
              <a:rPr lang="en-US" sz="4000" dirty="0" err="1"/>
              <a:t>manbalarda</a:t>
            </a:r>
            <a:r>
              <a:rPr lang="en-US" sz="4000" dirty="0"/>
              <a:t> </a:t>
            </a:r>
            <a:r>
              <a:rPr lang="en-US" sz="4000" dirty="0" err="1"/>
              <a:t>fe’lning</a:t>
            </a:r>
            <a:r>
              <a:rPr lang="en-US" sz="4000" dirty="0"/>
              <a:t> </a:t>
            </a:r>
            <a:r>
              <a:rPr lang="en-US" sz="4000" dirty="0" err="1"/>
              <a:t>ma’no</a:t>
            </a:r>
            <a:r>
              <a:rPr lang="en-US" sz="4000" dirty="0"/>
              <a:t> </a:t>
            </a:r>
            <a:r>
              <a:rPr lang="en-US" sz="4000" dirty="0" err="1"/>
              <a:t>turlari</a:t>
            </a:r>
            <a:r>
              <a:rPr lang="en-US" sz="4000" dirty="0"/>
              <a:t> </a:t>
            </a:r>
            <a:r>
              <a:rPr lang="en-US" sz="4000" dirty="0" err="1"/>
              <a:t>bir</a:t>
            </a:r>
            <a:r>
              <a:rPr lang="en-US" sz="4000" dirty="0"/>
              <a:t> </a:t>
            </a:r>
            <a:r>
              <a:rPr lang="en-US" sz="4000" dirty="0" err="1"/>
              <a:t>necha</a:t>
            </a:r>
            <a:r>
              <a:rPr lang="en-US" sz="4000" dirty="0"/>
              <a:t> </a:t>
            </a:r>
            <a:r>
              <a:rPr lang="en-US" sz="4000" dirty="0" err="1"/>
              <a:t>guruhlarga</a:t>
            </a:r>
            <a:r>
              <a:rPr lang="en-US" sz="4000" dirty="0"/>
              <a:t> </a:t>
            </a:r>
            <a:r>
              <a:rPr lang="en-US" sz="4000" dirty="0" err="1"/>
              <a:t>bo`lingan</a:t>
            </a:r>
            <a:r>
              <a:rPr lang="en-US" sz="4000" dirty="0"/>
              <a:t>:</a:t>
            </a:r>
          </a:p>
          <a:p>
            <a:pPr marL="742950" indent="-742950">
              <a:buAutoNum type="arabicPeriod"/>
            </a:pPr>
            <a:r>
              <a:rPr lang="en-US" sz="4000" dirty="0" err="1"/>
              <a:t>Yumush</a:t>
            </a:r>
            <a:r>
              <a:rPr lang="en-US" sz="4000" dirty="0"/>
              <a:t> </a:t>
            </a:r>
            <a:r>
              <a:rPr lang="en-US" sz="4000" dirty="0" err="1"/>
              <a:t>fe’llari</a:t>
            </a:r>
            <a:r>
              <a:rPr lang="en-US" sz="4000" dirty="0"/>
              <a:t>: </a:t>
            </a:r>
            <a:r>
              <a:rPr lang="en-US" sz="4000" dirty="0" err="1"/>
              <a:t>pishirdi</a:t>
            </a:r>
            <a:r>
              <a:rPr lang="en-US" sz="4000" dirty="0"/>
              <a:t>, </a:t>
            </a:r>
            <a:r>
              <a:rPr lang="en-US" sz="4000" dirty="0" err="1"/>
              <a:t>supurdi</a:t>
            </a:r>
            <a:r>
              <a:rPr lang="en-US" sz="4000" dirty="0"/>
              <a:t>, </a:t>
            </a:r>
            <a:r>
              <a:rPr lang="en-US" sz="4000" dirty="0" err="1"/>
              <a:t>artdi</a:t>
            </a:r>
            <a:r>
              <a:rPr lang="en-US" sz="4000" dirty="0"/>
              <a:t>.</a:t>
            </a:r>
          </a:p>
          <a:p>
            <a:pPr marL="742950" indent="-742950">
              <a:buAutoNum type="arabicPeriod"/>
            </a:pPr>
            <a:r>
              <a:rPr lang="en-US" sz="4000" dirty="0" err="1"/>
              <a:t>Yurish</a:t>
            </a:r>
            <a:r>
              <a:rPr lang="en-US" sz="4000" dirty="0"/>
              <a:t> </a:t>
            </a:r>
            <a:r>
              <a:rPr lang="en-US" sz="4000" dirty="0" err="1"/>
              <a:t>fe’llari</a:t>
            </a:r>
            <a:r>
              <a:rPr lang="en-US" sz="4000" dirty="0"/>
              <a:t>: </a:t>
            </a:r>
            <a:r>
              <a:rPr lang="en-US" sz="4000" dirty="0" err="1"/>
              <a:t>ketdi</a:t>
            </a:r>
            <a:r>
              <a:rPr lang="en-US" sz="4000" dirty="0"/>
              <a:t>, </a:t>
            </a:r>
            <a:r>
              <a:rPr lang="en-US" sz="4000" dirty="0" err="1"/>
              <a:t>keldi</a:t>
            </a:r>
            <a:r>
              <a:rPr lang="en-US" sz="4000" dirty="0"/>
              <a:t>, </a:t>
            </a:r>
            <a:r>
              <a:rPr lang="en-US" sz="4000" dirty="0" err="1"/>
              <a:t>tashrif</a:t>
            </a:r>
            <a:r>
              <a:rPr lang="en-US" sz="4000" dirty="0"/>
              <a:t> </a:t>
            </a:r>
            <a:r>
              <a:rPr lang="en-US" sz="4000" dirty="0" err="1"/>
              <a:t>buyurdi</a:t>
            </a:r>
            <a:r>
              <a:rPr lang="en-US" sz="4000" dirty="0"/>
              <a:t>.</a:t>
            </a:r>
          </a:p>
          <a:p>
            <a:pPr marL="742950" indent="-742950">
              <a:buAutoNum type="arabicPeriod"/>
            </a:pPr>
            <a:r>
              <a:rPr lang="en-US" sz="4000" dirty="0" err="1"/>
              <a:t>Ko`rish</a:t>
            </a:r>
            <a:r>
              <a:rPr lang="en-US" sz="4000" dirty="0"/>
              <a:t> </a:t>
            </a:r>
            <a:r>
              <a:rPr lang="en-US" sz="4000" dirty="0" err="1"/>
              <a:t>fe’llari</a:t>
            </a:r>
            <a:r>
              <a:rPr lang="en-US" sz="4000" dirty="0"/>
              <a:t>: </a:t>
            </a:r>
            <a:r>
              <a:rPr lang="en-US" sz="4000" dirty="0" err="1"/>
              <a:t>qaradi</a:t>
            </a:r>
            <a:r>
              <a:rPr lang="en-US" sz="4000" dirty="0"/>
              <a:t>, </a:t>
            </a:r>
            <a:r>
              <a:rPr lang="en-US" sz="4000" dirty="0" err="1"/>
              <a:t>boqdi</a:t>
            </a:r>
            <a:r>
              <a:rPr lang="en-US" sz="4000" dirty="0"/>
              <a:t>, </a:t>
            </a:r>
            <a:r>
              <a:rPr lang="en-US" sz="4000" dirty="0" err="1"/>
              <a:t>nigoh</a:t>
            </a:r>
            <a:r>
              <a:rPr lang="en-US" sz="4000" dirty="0"/>
              <a:t> </a:t>
            </a:r>
            <a:r>
              <a:rPr lang="en-US" sz="4000" dirty="0" err="1"/>
              <a:t>tashladi</a:t>
            </a:r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6812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277" y="540913"/>
            <a:ext cx="11178862" cy="56795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dirty="0"/>
              <a:t>4. </a:t>
            </a:r>
            <a:r>
              <a:rPr lang="en-US" sz="4000" dirty="0" err="1"/>
              <a:t>Jismoniy</a:t>
            </a:r>
            <a:r>
              <a:rPr lang="en-US" sz="4000" dirty="0"/>
              <a:t> </a:t>
            </a:r>
            <a:r>
              <a:rPr lang="en-US" sz="4000" dirty="0" err="1"/>
              <a:t>harakat</a:t>
            </a:r>
            <a:r>
              <a:rPr lang="en-US" sz="4000" dirty="0"/>
              <a:t> </a:t>
            </a:r>
            <a:r>
              <a:rPr lang="en-US" sz="4000" dirty="0" err="1"/>
              <a:t>fe’llari</a:t>
            </a:r>
            <a:r>
              <a:rPr lang="en-US" sz="4000" dirty="0"/>
              <a:t>: </a:t>
            </a:r>
            <a:r>
              <a:rPr lang="en-US" sz="4000" dirty="0" err="1"/>
              <a:t>siladi</a:t>
            </a:r>
            <a:r>
              <a:rPr lang="en-US" sz="4000" dirty="0"/>
              <a:t>, </a:t>
            </a:r>
            <a:r>
              <a:rPr lang="en-US" sz="4000" dirty="0" err="1"/>
              <a:t>qisdi</a:t>
            </a:r>
            <a:r>
              <a:rPr lang="en-US" sz="4000" dirty="0"/>
              <a:t>, </a:t>
            </a:r>
            <a:r>
              <a:rPr lang="en-US" sz="4000" dirty="0" err="1"/>
              <a:t>burdi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5. </a:t>
            </a:r>
            <a:r>
              <a:rPr lang="en-US" sz="4000" dirty="0" err="1"/>
              <a:t>Jismoniy</a:t>
            </a:r>
            <a:r>
              <a:rPr lang="en-US" sz="4000" dirty="0"/>
              <a:t> </a:t>
            </a:r>
            <a:r>
              <a:rPr lang="en-US" sz="4000" dirty="0" err="1"/>
              <a:t>holat</a:t>
            </a:r>
            <a:r>
              <a:rPr lang="en-US" sz="4000" dirty="0"/>
              <a:t> </a:t>
            </a:r>
            <a:r>
              <a:rPr lang="en-US" sz="4000" dirty="0" err="1"/>
              <a:t>fe’llari</a:t>
            </a:r>
            <a:r>
              <a:rPr lang="en-US" sz="4000" dirty="0"/>
              <a:t>: </a:t>
            </a:r>
            <a:r>
              <a:rPr lang="en-US" sz="4000" dirty="0" err="1"/>
              <a:t>isitmaladi</a:t>
            </a:r>
            <a:r>
              <a:rPr lang="en-US" sz="4000" dirty="0"/>
              <a:t>, </a:t>
            </a:r>
            <a:r>
              <a:rPr lang="en-US" sz="4000" dirty="0" err="1"/>
              <a:t>uxladi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6. </a:t>
            </a:r>
            <a:r>
              <a:rPr lang="en-US" sz="4000" dirty="0" err="1"/>
              <a:t>Tabiiy</a:t>
            </a:r>
            <a:r>
              <a:rPr lang="en-US" sz="4000" dirty="0"/>
              <a:t> </a:t>
            </a:r>
            <a:r>
              <a:rPr lang="en-US" sz="4000" dirty="0" err="1"/>
              <a:t>holat</a:t>
            </a:r>
            <a:r>
              <a:rPr lang="en-US" sz="4000" dirty="0"/>
              <a:t> </a:t>
            </a:r>
            <a:r>
              <a:rPr lang="en-US" sz="4000" dirty="0" err="1"/>
              <a:t>fe’llari</a:t>
            </a:r>
            <a:r>
              <a:rPr lang="en-US" sz="4000" dirty="0"/>
              <a:t>: </a:t>
            </a:r>
            <a:r>
              <a:rPr lang="en-US" sz="4000" dirty="0" err="1"/>
              <a:t>esdi</a:t>
            </a:r>
            <a:r>
              <a:rPr lang="en-US" sz="4000" dirty="0"/>
              <a:t>, </a:t>
            </a:r>
            <a:r>
              <a:rPr lang="en-US" sz="4000" dirty="0" err="1"/>
              <a:t>portlari</a:t>
            </a:r>
            <a:r>
              <a:rPr lang="en-US" sz="4000" dirty="0"/>
              <a:t>, </a:t>
            </a:r>
            <a:r>
              <a:rPr lang="en-US" sz="4000" dirty="0" err="1"/>
              <a:t>eridi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7. </a:t>
            </a:r>
            <a:r>
              <a:rPr lang="en-US" sz="4000" dirty="0" err="1"/>
              <a:t>Ruhiy</a:t>
            </a:r>
            <a:r>
              <a:rPr lang="en-US" sz="4000" dirty="0"/>
              <a:t> </a:t>
            </a:r>
            <a:r>
              <a:rPr lang="en-US" sz="4000" dirty="0" err="1"/>
              <a:t>holat</a:t>
            </a:r>
            <a:r>
              <a:rPr lang="en-US" sz="4000" dirty="0"/>
              <a:t> </a:t>
            </a:r>
            <a:r>
              <a:rPr lang="en-US" sz="4000" dirty="0" err="1"/>
              <a:t>fe’llari</a:t>
            </a:r>
            <a:r>
              <a:rPr lang="en-US" sz="4000" dirty="0"/>
              <a:t>: </a:t>
            </a:r>
            <a:r>
              <a:rPr lang="en-US" sz="4000" dirty="0" err="1"/>
              <a:t>suyundi</a:t>
            </a:r>
            <a:r>
              <a:rPr lang="en-US" sz="4000" dirty="0"/>
              <a:t>, </a:t>
            </a:r>
            <a:r>
              <a:rPr lang="en-US" sz="4000" dirty="0" err="1"/>
              <a:t>siqildi</a:t>
            </a:r>
            <a:r>
              <a:rPr lang="en-US" sz="4000" dirty="0"/>
              <a:t>, </a:t>
            </a:r>
            <a:r>
              <a:rPr lang="en-US" sz="4000" dirty="0" err="1"/>
              <a:t>quvondi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8.Tafakkur </a:t>
            </a:r>
            <a:r>
              <a:rPr lang="en-US" sz="4000" dirty="0" err="1"/>
              <a:t>fe’llari</a:t>
            </a:r>
            <a:r>
              <a:rPr lang="en-US" sz="4000" dirty="0"/>
              <a:t>: </a:t>
            </a:r>
            <a:r>
              <a:rPr lang="en-US" sz="4000" dirty="0" err="1"/>
              <a:t>o`yladi</a:t>
            </a:r>
            <a:r>
              <a:rPr lang="en-US" sz="4000" dirty="0"/>
              <a:t>, </a:t>
            </a:r>
            <a:r>
              <a:rPr lang="en-US" sz="4000" dirty="0" err="1"/>
              <a:t>fahmladi</a:t>
            </a:r>
            <a:r>
              <a:rPr lang="en-US" sz="4000" dirty="0"/>
              <a:t>, </a:t>
            </a:r>
            <a:r>
              <a:rPr lang="en-US" sz="4000" dirty="0" err="1"/>
              <a:t>angladi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9. </a:t>
            </a:r>
            <a:r>
              <a:rPr lang="en-US" sz="4000" dirty="0" err="1"/>
              <a:t>Ishora</a:t>
            </a:r>
            <a:r>
              <a:rPr lang="en-US" sz="4000" dirty="0"/>
              <a:t> </a:t>
            </a:r>
            <a:r>
              <a:rPr lang="en-US" sz="4000" dirty="0" err="1"/>
              <a:t>fe’llari</a:t>
            </a:r>
            <a:r>
              <a:rPr lang="en-US" sz="4000" dirty="0"/>
              <a:t>: lab </a:t>
            </a:r>
            <a:r>
              <a:rPr lang="en-US" sz="4000" dirty="0" err="1"/>
              <a:t>burdi</a:t>
            </a:r>
            <a:r>
              <a:rPr lang="en-US" sz="4000" dirty="0"/>
              <a:t>, </a:t>
            </a:r>
            <a:r>
              <a:rPr lang="en-US" sz="4000" dirty="0" err="1"/>
              <a:t>ko`z</a:t>
            </a:r>
            <a:r>
              <a:rPr lang="en-US" sz="4000" dirty="0"/>
              <a:t> </a:t>
            </a:r>
            <a:r>
              <a:rPr lang="en-US" sz="4000" dirty="0" err="1"/>
              <a:t>qisdi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10. </a:t>
            </a:r>
            <a:r>
              <a:rPr lang="en-US" sz="4000" dirty="0" err="1"/>
              <a:t>Sezgi</a:t>
            </a:r>
            <a:r>
              <a:rPr lang="en-US" sz="4000" dirty="0"/>
              <a:t> </a:t>
            </a:r>
            <a:r>
              <a:rPr lang="en-US" sz="4000" dirty="0" err="1"/>
              <a:t>fe’llari</a:t>
            </a:r>
            <a:r>
              <a:rPr lang="en-US" sz="4000" dirty="0"/>
              <a:t>: </a:t>
            </a:r>
            <a:r>
              <a:rPr lang="en-US" sz="4000" dirty="0" err="1"/>
              <a:t>sezdi</a:t>
            </a:r>
            <a:r>
              <a:rPr lang="en-US" sz="4000" dirty="0"/>
              <a:t>, his </a:t>
            </a:r>
            <a:r>
              <a:rPr lang="en-US" sz="4000" dirty="0" err="1"/>
              <a:t>qildi</a:t>
            </a:r>
            <a:r>
              <a:rPr lang="en-US" sz="4000" dirty="0"/>
              <a:t>, </a:t>
            </a:r>
            <a:r>
              <a:rPr lang="en-US" sz="4000" dirty="0" err="1"/>
              <a:t>tuydi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11. </a:t>
            </a:r>
            <a:r>
              <a:rPr lang="en-US" sz="4000" dirty="0" err="1"/>
              <a:t>Eshitish</a:t>
            </a:r>
            <a:r>
              <a:rPr lang="en-US" sz="4000" dirty="0"/>
              <a:t> </a:t>
            </a:r>
            <a:r>
              <a:rPr lang="en-US" sz="4000" dirty="0" err="1"/>
              <a:t>fe’llari</a:t>
            </a:r>
            <a:r>
              <a:rPr lang="en-US" sz="4000" dirty="0"/>
              <a:t>: </a:t>
            </a:r>
            <a:r>
              <a:rPr lang="en-US" sz="4000" dirty="0" err="1"/>
              <a:t>tingladi</a:t>
            </a:r>
            <a:r>
              <a:rPr lang="en-US" sz="4000" dirty="0"/>
              <a:t>, </a:t>
            </a:r>
            <a:r>
              <a:rPr lang="en-US" sz="4000" dirty="0" err="1"/>
              <a:t>quloq</a:t>
            </a:r>
            <a:r>
              <a:rPr lang="en-US" sz="4000" dirty="0"/>
              <a:t> </a:t>
            </a:r>
            <a:r>
              <a:rPr lang="en-US" sz="4000" dirty="0" err="1"/>
              <a:t>soldi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12. </a:t>
            </a:r>
            <a:r>
              <a:rPr lang="en-US" sz="4000" dirty="0" err="1"/>
              <a:t>Nutqiy</a:t>
            </a:r>
            <a:r>
              <a:rPr lang="en-US" sz="4000" dirty="0"/>
              <a:t> </a:t>
            </a:r>
            <a:r>
              <a:rPr lang="en-US" sz="4000" dirty="0" err="1"/>
              <a:t>fe’llar</a:t>
            </a:r>
            <a:r>
              <a:rPr lang="en-US" sz="4000" dirty="0"/>
              <a:t>: </a:t>
            </a:r>
            <a:r>
              <a:rPr lang="en-US" sz="4000" dirty="0" err="1"/>
              <a:t>gapirdi</a:t>
            </a:r>
            <a:r>
              <a:rPr lang="en-US" sz="4000" dirty="0"/>
              <a:t>, </a:t>
            </a:r>
            <a:r>
              <a:rPr lang="en-US" sz="4000" dirty="0" err="1"/>
              <a:t>so`zladi</a:t>
            </a:r>
            <a:r>
              <a:rPr lang="en-US" sz="4000" dirty="0"/>
              <a:t>, </a:t>
            </a:r>
            <a:r>
              <a:rPr lang="en-US" sz="4000" dirty="0" err="1"/>
              <a:t>so`radi</a:t>
            </a:r>
            <a:r>
              <a:rPr lang="en-US" sz="4000" dirty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912051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3" y="837128"/>
            <a:ext cx="10934163" cy="56795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           </a:t>
            </a:r>
            <a:r>
              <a:rPr lang="en-US" sz="4000" dirty="0" err="1"/>
              <a:t>Fe’llarda</a:t>
            </a:r>
            <a:r>
              <a:rPr lang="en-US" sz="4000" dirty="0"/>
              <a:t> </a:t>
            </a:r>
            <a:r>
              <a:rPr lang="en-US" sz="4000" dirty="0" err="1"/>
              <a:t>zamon</a:t>
            </a:r>
            <a:r>
              <a:rPr lang="en-US" sz="4000" dirty="0"/>
              <a:t> </a:t>
            </a:r>
            <a:r>
              <a:rPr lang="en-US" sz="4000" dirty="0" err="1"/>
              <a:t>ko`rsatkichi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    </a:t>
            </a:r>
            <a:r>
              <a:rPr lang="en-US" sz="4000" dirty="0" err="1"/>
              <a:t>Harakat</a:t>
            </a:r>
            <a:r>
              <a:rPr lang="en-US" sz="4000" dirty="0"/>
              <a:t>- </a:t>
            </a:r>
            <a:r>
              <a:rPr lang="en-US" sz="4000" dirty="0" err="1"/>
              <a:t>holatning</a:t>
            </a:r>
            <a:r>
              <a:rPr lang="en-US" sz="4000" dirty="0"/>
              <a:t> </a:t>
            </a:r>
            <a:r>
              <a:rPr lang="en-US" sz="4000" dirty="0" err="1"/>
              <a:t>bajarilish</a:t>
            </a:r>
            <a:r>
              <a:rPr lang="en-US" sz="4000" dirty="0"/>
              <a:t> </a:t>
            </a:r>
            <a:r>
              <a:rPr lang="en-US" sz="4000" dirty="0" err="1"/>
              <a:t>payti</a:t>
            </a:r>
            <a:r>
              <a:rPr lang="en-US" sz="4000" dirty="0"/>
              <a:t> </a:t>
            </a:r>
            <a:r>
              <a:rPr lang="en-US" sz="4000" dirty="0" err="1"/>
              <a:t>fe’l</a:t>
            </a:r>
            <a:r>
              <a:rPr lang="en-US" sz="4000" dirty="0"/>
              <a:t> </a:t>
            </a:r>
            <a:r>
              <a:rPr lang="en-US" sz="4000" dirty="0" err="1"/>
              <a:t>zamonlari</a:t>
            </a:r>
            <a:r>
              <a:rPr lang="en-US" sz="4000" dirty="0"/>
              <a:t> </a:t>
            </a:r>
            <a:r>
              <a:rPr lang="en-US" sz="4000" dirty="0" err="1"/>
              <a:t>deyiladi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 err="1"/>
              <a:t>Zamonlar</a:t>
            </a:r>
            <a:r>
              <a:rPr lang="en-US" sz="4000" dirty="0"/>
              <a:t> </a:t>
            </a:r>
            <a:r>
              <a:rPr lang="en-US" sz="4000" dirty="0" err="1"/>
              <a:t>dastlab</a:t>
            </a:r>
            <a:r>
              <a:rPr lang="en-US" sz="4000" dirty="0"/>
              <a:t> 3ga </a:t>
            </a:r>
            <a:r>
              <a:rPr lang="en-US" sz="4000" dirty="0" err="1"/>
              <a:t>bo`linadi</a:t>
            </a:r>
            <a:r>
              <a:rPr lang="en-US" sz="4000" dirty="0"/>
              <a:t>:</a:t>
            </a:r>
          </a:p>
          <a:p>
            <a:pPr marL="742950" indent="-742950">
              <a:buAutoNum type="arabicPeriod"/>
            </a:pPr>
            <a:r>
              <a:rPr lang="en-US" sz="4000" dirty="0" err="1"/>
              <a:t>O`tgan</a:t>
            </a:r>
            <a:r>
              <a:rPr lang="en-US" sz="4000" dirty="0"/>
              <a:t> </a:t>
            </a:r>
            <a:r>
              <a:rPr lang="en-US" sz="4000" dirty="0" err="1"/>
              <a:t>zamon</a:t>
            </a:r>
            <a:r>
              <a:rPr lang="en-US" sz="4000" dirty="0"/>
              <a:t>: </a:t>
            </a:r>
            <a:r>
              <a:rPr lang="en-US" sz="4000" dirty="0" err="1"/>
              <a:t>ishladi</a:t>
            </a:r>
            <a:r>
              <a:rPr lang="en-US" sz="4000" dirty="0"/>
              <a:t>.</a:t>
            </a:r>
          </a:p>
          <a:p>
            <a:pPr marL="742950" indent="-742950">
              <a:buAutoNum type="arabicPeriod"/>
            </a:pPr>
            <a:r>
              <a:rPr lang="en-US" sz="4000" dirty="0" err="1"/>
              <a:t>Hozirgi</a:t>
            </a:r>
            <a:r>
              <a:rPr lang="en-US" sz="4000" dirty="0"/>
              <a:t> </a:t>
            </a:r>
            <a:r>
              <a:rPr lang="en-US" sz="4000" dirty="0" err="1"/>
              <a:t>zamon</a:t>
            </a:r>
            <a:r>
              <a:rPr lang="en-US" sz="4000" dirty="0"/>
              <a:t>: </a:t>
            </a:r>
            <a:r>
              <a:rPr lang="en-US" sz="4000" dirty="0" err="1"/>
              <a:t>ishlayapti</a:t>
            </a:r>
            <a:r>
              <a:rPr lang="en-US" sz="4000" dirty="0"/>
              <a:t>.</a:t>
            </a:r>
          </a:p>
          <a:p>
            <a:pPr marL="742950" indent="-742950">
              <a:buAutoNum type="arabicPeriod"/>
            </a:pPr>
            <a:r>
              <a:rPr lang="en-US" sz="4000" dirty="0" err="1"/>
              <a:t>Kelasi</a:t>
            </a:r>
            <a:r>
              <a:rPr lang="en-US" sz="4000" dirty="0"/>
              <a:t> </a:t>
            </a:r>
            <a:r>
              <a:rPr lang="en-US" sz="4000" dirty="0" err="1"/>
              <a:t>zamon</a:t>
            </a:r>
            <a:r>
              <a:rPr lang="en-US" sz="4000" dirty="0"/>
              <a:t>: </a:t>
            </a:r>
            <a:r>
              <a:rPr lang="en-US" sz="4000" dirty="0" err="1"/>
              <a:t>ishlaydi</a:t>
            </a:r>
            <a:r>
              <a:rPr lang="en-US" sz="4000" dirty="0"/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924926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3" y="540913"/>
            <a:ext cx="11294772" cy="567958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000" dirty="0"/>
              <a:t>   </a:t>
            </a:r>
            <a:r>
              <a:rPr lang="en-US" sz="4000" dirty="0" err="1"/>
              <a:t>Fe’l</a:t>
            </a:r>
            <a:r>
              <a:rPr lang="en-US" sz="4000" dirty="0"/>
              <a:t> </a:t>
            </a:r>
            <a:r>
              <a:rPr lang="en-US" sz="4000" dirty="0" err="1"/>
              <a:t>zamonlari</a:t>
            </a:r>
            <a:r>
              <a:rPr lang="en-US" sz="4000" dirty="0"/>
              <a:t> </a:t>
            </a:r>
            <a:r>
              <a:rPr lang="en-US" sz="4000" dirty="0" err="1"/>
              <a:t>hozirgi</a:t>
            </a:r>
            <a:r>
              <a:rPr lang="en-US" sz="4000" dirty="0"/>
              <a:t> </a:t>
            </a:r>
            <a:r>
              <a:rPr lang="en-US" sz="4000" dirty="0" err="1"/>
              <a:t>zamonga</a:t>
            </a:r>
            <a:r>
              <a:rPr lang="en-US" sz="4000" dirty="0"/>
              <a:t> </a:t>
            </a:r>
            <a:r>
              <a:rPr lang="en-US" sz="4000" dirty="0" err="1"/>
              <a:t>nisbatan</a:t>
            </a:r>
            <a:r>
              <a:rPr lang="en-US" sz="4000" dirty="0"/>
              <a:t>, </a:t>
            </a:r>
            <a:r>
              <a:rPr lang="en-US" sz="4000" dirty="0" err="1"/>
              <a:t>ya’ni</a:t>
            </a:r>
            <a:r>
              <a:rPr lang="en-US" sz="4000" dirty="0"/>
              <a:t> </a:t>
            </a:r>
            <a:r>
              <a:rPr lang="en-US" sz="4000" dirty="0" err="1"/>
              <a:t>nutq</a:t>
            </a:r>
            <a:r>
              <a:rPr lang="en-US" sz="4000" dirty="0"/>
              <a:t> </a:t>
            </a:r>
            <a:r>
              <a:rPr lang="en-US" sz="4000" dirty="0" err="1"/>
              <a:t>so`zlanib</a:t>
            </a:r>
            <a:r>
              <a:rPr lang="en-US" sz="4000" dirty="0"/>
              <a:t> </a:t>
            </a:r>
            <a:r>
              <a:rPr lang="en-US" sz="4000" dirty="0" err="1"/>
              <a:t>turgan</a:t>
            </a:r>
            <a:r>
              <a:rPr lang="en-US" sz="4000" dirty="0"/>
              <a:t> </a:t>
            </a:r>
            <a:r>
              <a:rPr lang="en-US" sz="4000" dirty="0" err="1"/>
              <a:t>paytga</a:t>
            </a:r>
            <a:r>
              <a:rPr lang="en-US" sz="4000" dirty="0"/>
              <a:t> </a:t>
            </a:r>
            <a:r>
              <a:rPr lang="en-US" sz="4000" dirty="0" err="1"/>
              <a:t>nisbatan</a:t>
            </a:r>
            <a:r>
              <a:rPr lang="en-US" sz="4000" dirty="0"/>
              <a:t> </a:t>
            </a:r>
            <a:r>
              <a:rPr lang="en-US" sz="4000" dirty="0" err="1"/>
              <a:t>olinadi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/>
              <a:t>  </a:t>
            </a:r>
            <a:r>
              <a:rPr lang="en-US" sz="4000" dirty="0" err="1"/>
              <a:t>Demak,nutq</a:t>
            </a:r>
            <a:r>
              <a:rPr lang="en-US" sz="4000" dirty="0"/>
              <a:t> </a:t>
            </a:r>
            <a:r>
              <a:rPr lang="en-US" sz="4000" dirty="0" err="1"/>
              <a:t>so`zlanib</a:t>
            </a:r>
            <a:r>
              <a:rPr lang="en-US" sz="4000" dirty="0"/>
              <a:t> </a:t>
            </a:r>
            <a:r>
              <a:rPr lang="en-US" sz="4000" dirty="0" err="1"/>
              <a:t>turgan</a:t>
            </a:r>
            <a:r>
              <a:rPr lang="en-US" sz="4000" dirty="0"/>
              <a:t> </a:t>
            </a:r>
            <a:r>
              <a:rPr lang="en-US" sz="4000" dirty="0" err="1"/>
              <a:t>paytda</a:t>
            </a:r>
            <a:r>
              <a:rPr lang="en-US" sz="4000" dirty="0"/>
              <a:t> </a:t>
            </a:r>
            <a:r>
              <a:rPr lang="en-US" sz="4000" dirty="0" err="1"/>
              <a:t>bajarilgan</a:t>
            </a:r>
            <a:r>
              <a:rPr lang="en-US" sz="4000" dirty="0"/>
              <a:t> </a:t>
            </a:r>
            <a:r>
              <a:rPr lang="en-US" sz="4000" dirty="0" err="1"/>
              <a:t>harakat-holat</a:t>
            </a:r>
            <a:r>
              <a:rPr lang="en-US" sz="4000" dirty="0"/>
              <a:t> </a:t>
            </a:r>
            <a:r>
              <a:rPr lang="en-US" sz="4000" dirty="0" err="1"/>
              <a:t>hozirgi</a:t>
            </a:r>
            <a:r>
              <a:rPr lang="en-US" sz="4000" dirty="0"/>
              <a:t> </a:t>
            </a:r>
            <a:r>
              <a:rPr lang="en-US" sz="4000" dirty="0" err="1"/>
              <a:t>zamon</a:t>
            </a:r>
            <a:r>
              <a:rPr lang="en-US" sz="4000" dirty="0"/>
              <a:t>; </a:t>
            </a:r>
          </a:p>
          <a:p>
            <a:pPr marL="0" indent="0">
              <a:buNone/>
            </a:pPr>
            <a:r>
              <a:rPr lang="en-US" sz="4000" dirty="0" err="1"/>
              <a:t>nutq</a:t>
            </a:r>
            <a:r>
              <a:rPr lang="en-US" sz="4000" dirty="0"/>
              <a:t> </a:t>
            </a:r>
            <a:r>
              <a:rPr lang="en-US" sz="4000" dirty="0" err="1"/>
              <a:t>so`zlanib</a:t>
            </a:r>
            <a:r>
              <a:rPr lang="en-US" sz="4000" dirty="0"/>
              <a:t> </a:t>
            </a:r>
            <a:r>
              <a:rPr lang="en-US" sz="4000" dirty="0" err="1"/>
              <a:t>turgan</a:t>
            </a:r>
            <a:r>
              <a:rPr lang="en-US" sz="4000" dirty="0"/>
              <a:t> </a:t>
            </a:r>
            <a:r>
              <a:rPr lang="en-US" sz="4000" dirty="0" err="1"/>
              <a:t>paytdan</a:t>
            </a:r>
            <a:r>
              <a:rPr lang="en-US" sz="4000" dirty="0"/>
              <a:t> </a:t>
            </a:r>
            <a:r>
              <a:rPr lang="en-US" sz="4000" dirty="0" err="1"/>
              <a:t>oldin</a:t>
            </a:r>
            <a:r>
              <a:rPr lang="en-US" sz="4000" dirty="0"/>
              <a:t> </a:t>
            </a:r>
            <a:r>
              <a:rPr lang="en-US" sz="4000" dirty="0" err="1"/>
              <a:t>bajarilgan</a:t>
            </a:r>
            <a:r>
              <a:rPr lang="en-US" sz="4000" dirty="0"/>
              <a:t> </a:t>
            </a:r>
            <a:r>
              <a:rPr lang="en-US" sz="4000" dirty="0" err="1"/>
              <a:t>harakat-holat</a:t>
            </a:r>
            <a:r>
              <a:rPr lang="en-US" sz="4000" dirty="0"/>
              <a:t> </a:t>
            </a:r>
            <a:r>
              <a:rPr lang="en-US" sz="4000" dirty="0" err="1"/>
              <a:t>o`tgan</a:t>
            </a:r>
            <a:r>
              <a:rPr lang="en-US" sz="4000" dirty="0"/>
              <a:t> </a:t>
            </a:r>
            <a:r>
              <a:rPr lang="en-US" sz="4000" dirty="0" err="1"/>
              <a:t>zamon</a:t>
            </a:r>
            <a:r>
              <a:rPr lang="en-US" sz="4000" dirty="0"/>
              <a:t>;</a:t>
            </a:r>
          </a:p>
          <a:p>
            <a:pPr marL="0" indent="0">
              <a:buNone/>
            </a:pPr>
            <a:r>
              <a:rPr lang="en-US" sz="4000" dirty="0" err="1"/>
              <a:t>nutq</a:t>
            </a:r>
            <a:r>
              <a:rPr lang="en-US" sz="4000" dirty="0"/>
              <a:t> </a:t>
            </a:r>
            <a:r>
              <a:rPr lang="en-US" sz="4000" dirty="0" err="1"/>
              <a:t>so`zlanib</a:t>
            </a:r>
            <a:r>
              <a:rPr lang="en-US" sz="4000" dirty="0"/>
              <a:t> </a:t>
            </a:r>
            <a:r>
              <a:rPr lang="en-US" sz="4000" dirty="0" err="1"/>
              <a:t>turgan</a:t>
            </a:r>
            <a:r>
              <a:rPr lang="en-US" sz="4000" dirty="0"/>
              <a:t> </a:t>
            </a:r>
            <a:r>
              <a:rPr lang="en-US" sz="4000" dirty="0" err="1"/>
              <a:t>paytdan</a:t>
            </a:r>
            <a:r>
              <a:rPr lang="en-US" sz="4000" dirty="0"/>
              <a:t> </a:t>
            </a:r>
            <a:r>
              <a:rPr lang="en-US" sz="4000" dirty="0" err="1"/>
              <a:t>keyin</a:t>
            </a:r>
            <a:r>
              <a:rPr lang="en-US" sz="4000" dirty="0"/>
              <a:t> </a:t>
            </a:r>
            <a:r>
              <a:rPr lang="en-US" sz="4000" dirty="0" err="1"/>
              <a:t>bajariladigan</a:t>
            </a:r>
            <a:r>
              <a:rPr lang="en-US" sz="4000" dirty="0"/>
              <a:t> </a:t>
            </a:r>
            <a:r>
              <a:rPr lang="en-US" sz="4000" dirty="0" err="1"/>
              <a:t>harakat-holat</a:t>
            </a:r>
            <a:r>
              <a:rPr lang="en-US" sz="4000" dirty="0"/>
              <a:t> </a:t>
            </a:r>
            <a:r>
              <a:rPr lang="en-US" sz="4000" dirty="0" err="1"/>
              <a:t>kelasi</a:t>
            </a:r>
            <a:r>
              <a:rPr lang="en-US" sz="4000" dirty="0"/>
              <a:t> </a:t>
            </a:r>
            <a:r>
              <a:rPr lang="en-US" sz="4000" dirty="0" err="1"/>
              <a:t>zamon</a:t>
            </a:r>
            <a:r>
              <a:rPr lang="en-US" sz="4000" dirty="0"/>
              <a:t> </a:t>
            </a:r>
            <a:r>
              <a:rPr lang="en-US" sz="4000" dirty="0" err="1"/>
              <a:t>deyiladi</a:t>
            </a:r>
            <a:r>
              <a:rPr lang="en-US" sz="4000" dirty="0"/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669987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151</TotalTime>
  <Words>803</Words>
  <Application>Microsoft Office PowerPoint</Application>
  <PresentationFormat>Широкоэкранный</PresentationFormat>
  <Paragraphs>88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Algerian</vt:lpstr>
      <vt:lpstr>Arial</vt:lpstr>
      <vt:lpstr>Century Gothic</vt:lpstr>
      <vt:lpstr>Savon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Arxiv.uz</dc:creator>
  <cp:keywords>slayd pptx</cp:keywords>
  <cp:lastModifiedBy>arxiv.uz</cp:lastModifiedBy>
  <cp:revision>18</cp:revision>
  <dcterms:created xsi:type="dcterms:W3CDTF">2021-04-06T15:27:38Z</dcterms:created>
  <dcterms:modified xsi:type="dcterms:W3CDTF">2024-11-12T20:45:33Z</dcterms:modified>
</cp:coreProperties>
</file>